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5"/>
  </p:notesMasterIdLst>
  <p:sldIdLst>
    <p:sldId id="257" r:id="rId2"/>
    <p:sldId id="258" r:id="rId3"/>
    <p:sldId id="259" r:id="rId4"/>
    <p:sldId id="26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G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FFFFFF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94675" autoAdjust="0"/>
  </p:normalViewPr>
  <p:slideViewPr>
    <p:cSldViewPr>
      <p:cViewPr varScale="1">
        <p:scale>
          <a:sx n="70" d="100"/>
          <a:sy n="70" d="100"/>
        </p:scale>
        <p:origin x="61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3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34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52800"/>
            <a:ext cx="77724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Milestone 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Format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  <p:pic>
        <p:nvPicPr>
          <p:cNvPr id="6" name="Picture 5" descr="http://engineering.nyu.edu/sites/polyproto.poly.edu/files/engineering_long_colo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951594" cy="5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Estimated </a:t>
            </a:r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Cost 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For Milestone 2: Any changes in cost should be noted and explained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Project Schedule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Should be a “copy picture” from Microsoft Project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Should show task table (left side), plus Gantt Chart (right side)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All tasks should show task descriptions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All tasks should show responsible person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Include </a:t>
            </a:r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progress </a:t>
            </a:r>
            <a:r>
              <a:rPr lang="en-US" dirty="0">
                <a:solidFill>
                  <a:srgbClr val="000066"/>
                </a:solidFill>
                <a:latin typeface="Tahoma" charset="0"/>
              </a:rPr>
              <a:t>line on Gantt Chart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Project Schedule 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For all milestones: Any tasks running late should be explained</a:t>
            </a:r>
          </a:p>
          <a:p>
            <a:endParaRPr lang="en-US">
              <a:solidFill>
                <a:srgbClr val="000066"/>
              </a:solidFill>
              <a:latin typeface="Tahoma" charset="0"/>
            </a:endParaRP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For later milestones: Any schedule changes made since the preceding milestone should be explained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543800" cy="874713"/>
          </a:xfrm>
        </p:spPr>
        <p:txBody>
          <a:bodyPr/>
          <a:lstStyle/>
          <a:p>
            <a:r>
              <a:rPr lang="en-US" b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Summary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63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An overall assessment of where you stand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charset="0"/>
              </a:rPr>
              <a:t>“We’re on schedule”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charset="0"/>
              </a:rPr>
              <a:t>“We’re running late, but can catch up”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charset="0"/>
              </a:rPr>
              <a:t>“We’re dead”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An assessment on how you’re doing on cost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A list of activities to be done for next milestone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Background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 have a template for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lab presentations</a:t>
            </a:r>
          </a:p>
          <a:p>
            <a:endParaRPr lang="en-US" dirty="0">
              <a:solidFill>
                <a:srgbClr val="000066"/>
              </a:solidFill>
              <a:latin typeface="Tahoma" pitchFamily="34" charset="0"/>
            </a:endParaRP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These are guidelines for the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milestone presentation</a:t>
            </a:r>
          </a:p>
          <a:p>
            <a:endParaRPr lang="en-US" dirty="0">
              <a:solidFill>
                <a:srgbClr val="000066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>
                <a:solidFill>
                  <a:srgbClr val="000066"/>
                </a:solidFill>
                <a:latin typeface="Tahoma" charset="0"/>
              </a:rPr>
              <a:t>… and the template 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Title Page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Group Members with Company Titles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Company Name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Date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Project/Product Name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EG Section</a:t>
            </a:r>
            <a:endParaRPr lang="en-US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endParaRPr lang="en-US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Be Creative!!!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Agenda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000066"/>
              </a:solidFill>
              <a:latin typeface="Tahoma" charset="0"/>
            </a:endParaRP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Project </a:t>
            </a:r>
            <a:r>
              <a:rPr lang="en-US" dirty="0">
                <a:solidFill>
                  <a:srgbClr val="000066"/>
                </a:solidFill>
                <a:latin typeface="Tahoma" charset="0"/>
              </a:rPr>
              <a:t>Objective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Background</a:t>
            </a:r>
            <a:r>
              <a:rPr lang="en-US">
                <a:solidFill>
                  <a:srgbClr val="000066"/>
                </a:solidFill>
                <a:latin typeface="Tahoma" charset="0"/>
              </a:rPr>
              <a:t> Information</a:t>
            </a:r>
            <a:endParaRPr lang="en-US" dirty="0">
              <a:solidFill>
                <a:srgbClr val="000066"/>
              </a:solidFill>
              <a:latin typeface="Tahoma" charset="0"/>
            </a:endParaRP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Technical </a:t>
            </a:r>
            <a:r>
              <a:rPr lang="en-US" dirty="0">
                <a:solidFill>
                  <a:srgbClr val="000066"/>
                </a:solidFill>
                <a:latin typeface="Tahoma" charset="0"/>
              </a:rPr>
              <a:t>Design Description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Cost Estimate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Project 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Project Objective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A quick description of your project</a:t>
            </a:r>
          </a:p>
          <a:p>
            <a:endParaRPr lang="en-US">
              <a:solidFill>
                <a:srgbClr val="000066"/>
              </a:solidFill>
              <a:latin typeface="Tahoma" charset="0"/>
            </a:endParaRP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Should include overall approach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charset="0"/>
              </a:rPr>
              <a:t>For bomb robots, what route</a:t>
            </a:r>
          </a:p>
          <a:p>
            <a:endParaRPr lang="en-US">
              <a:solidFill>
                <a:srgbClr val="000066"/>
              </a:solidFill>
              <a:latin typeface="Tahoma" charset="0"/>
            </a:endParaRP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Any extra credit points that you’re going to try to achieve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Background Information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charset="0"/>
              </a:rPr>
              <a:t>Quick description of what the mission is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Can be paraphrased from the project description we gave you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000066"/>
                </a:solidFill>
                <a:latin typeface="Tahoma" charset="0"/>
              </a:rPr>
              <a:t>	Example: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The US Department of Homeland Security is soliciting designs for bomb disarming robots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458200" cy="874713"/>
          </a:xfrm>
        </p:spPr>
        <p:txBody>
          <a:bodyPr/>
          <a:lstStyle/>
          <a:p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Technical </a:t>
            </a:r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Design Description</a:t>
            </a:r>
            <a:endParaRPr lang="en-US" sz="40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One slide describing how your project works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For Milestone 1: A </a:t>
            </a:r>
            <a:r>
              <a:rPr lang="en-US" dirty="0" smtClean="0">
                <a:solidFill>
                  <a:srgbClr val="000066"/>
                </a:solidFill>
                <a:latin typeface="Tahoma" charset="0"/>
              </a:rPr>
              <a:t>sketch, if appropriate (refer to your SLDP Write Up)</a:t>
            </a:r>
            <a:endParaRPr lang="en-US" dirty="0">
              <a:solidFill>
                <a:srgbClr val="000066"/>
              </a:solidFill>
              <a:latin typeface="Tahoma" charset="0"/>
            </a:endParaRP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For Milestone 2: Sketch, plus a picture</a:t>
            </a:r>
          </a:p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For Milestone 3: One slide describing design changes since the last milestone and why they were made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Cost Estimate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charset="0"/>
              </a:rPr>
              <a:t>The</a:t>
            </a:r>
            <a:r>
              <a:rPr lang="en-US">
                <a:solidFill>
                  <a:srgbClr val="000066"/>
                </a:solidFill>
                <a:latin typeface="Tahoma" charset="0"/>
              </a:rPr>
              <a:t> cost table should look </a:t>
            </a:r>
            <a:r>
              <a:rPr lang="en-US" smtClean="0">
                <a:solidFill>
                  <a:srgbClr val="000066"/>
                </a:solidFill>
                <a:latin typeface="Tahoma" charset="0"/>
              </a:rPr>
              <a:t>professional</a:t>
            </a:r>
            <a:endParaRPr lang="en-US">
              <a:solidFill>
                <a:srgbClr val="000066"/>
              </a:solidFill>
              <a:latin typeface="Tahoma" charset="0"/>
            </a:endParaRP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Entire cost should be on one slide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For a long list, just list the major items separately (e.g., NXT block, motors)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Small items can be grouped as “Misc Parts” and the cost of the group shown</a:t>
            </a:r>
          </a:p>
          <a:p>
            <a:r>
              <a:rPr lang="en-US">
                <a:solidFill>
                  <a:srgbClr val="000066"/>
                </a:solidFill>
                <a:latin typeface="Tahoma" charset="0"/>
              </a:rPr>
              <a:t>Overall cost should be in bottom right corner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</TotalTime>
  <Words>354</Words>
  <Application>Microsoft Office PowerPoint</Application>
  <PresentationFormat>On-screen Show (4:3)</PresentationFormat>
  <Paragraphs>66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Tahoma</vt:lpstr>
      <vt:lpstr>Times New Roman</vt:lpstr>
      <vt:lpstr>Wingdings</vt:lpstr>
      <vt:lpstr>Default Design</vt:lpstr>
      <vt:lpstr>Milestone  Presentation Format</vt:lpstr>
      <vt:lpstr>Background</vt:lpstr>
      <vt:lpstr>… and the template is</vt:lpstr>
      <vt:lpstr>Title Page</vt:lpstr>
      <vt:lpstr>Agenda</vt:lpstr>
      <vt:lpstr>Project Objective</vt:lpstr>
      <vt:lpstr>Background Information</vt:lpstr>
      <vt:lpstr>Technical Design Description</vt:lpstr>
      <vt:lpstr>Cost Estimate</vt:lpstr>
      <vt:lpstr>Estimated Cost </vt:lpstr>
      <vt:lpstr>Project Schedule</vt:lpstr>
      <vt:lpstr>Project Schedule </vt:lpstr>
      <vt:lpstr>Summary</vt:lpstr>
    </vt:vector>
  </TitlesOfParts>
  <Company>Hot Chilli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Pizza</cp:lastModifiedBy>
  <cp:revision>89</cp:revision>
  <dcterms:created xsi:type="dcterms:W3CDTF">2002-02-21T04:34:32Z</dcterms:created>
  <dcterms:modified xsi:type="dcterms:W3CDTF">2015-01-22T17:00:44Z</dcterms:modified>
</cp:coreProperties>
</file>