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95" r:id="rId4"/>
    <p:sldId id="276" r:id="rId5"/>
    <p:sldId id="287" r:id="rId6"/>
    <p:sldId id="288" r:id="rId7"/>
    <p:sldId id="289" r:id="rId8"/>
    <p:sldId id="290" r:id="rId9"/>
    <p:sldId id="283" r:id="rId10"/>
    <p:sldId id="280" r:id="rId11"/>
    <p:sldId id="282" r:id="rId12"/>
    <p:sldId id="293" r:id="rId13"/>
    <p:sldId id="294" r:id="rId14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2" autoAdjust="0"/>
    <p:restoredTop sz="94660"/>
  </p:normalViewPr>
  <p:slideViewPr>
    <p:cSldViewPr snapToGrid="0" snapToObjects="1">
      <p:cViewPr>
        <p:scale>
          <a:sx n="60" d="100"/>
          <a:sy n="60" d="100"/>
        </p:scale>
        <p:origin x="-54" y="-11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88CD5B2-10F0-438A-811A-4FB21E6A8D85}" type="datetimeFigureOut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A937140-E881-4975-AF23-4F5D759EA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72285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996E7F-EDAB-4790-979C-7E852A11C320}" type="datetimeFigureOut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DCFF5D6-010A-4D91-93C4-C2628A7D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99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FF5D6-010A-4D91-93C4-C2628A7D35A5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0622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5143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2" y="1532443"/>
            <a:ext cx="3637261" cy="1811289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2" y="3718898"/>
            <a:ext cx="1783159" cy="3619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26767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53525" cy="5157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292100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515657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1583857"/>
            <a:ext cx="3737844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1791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3810941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712598"/>
            <a:ext cx="4480560" cy="443090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AE64F-0329-4099-BAA8-FCD88697F9EC}" type="datetime1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D196EBC6-8F7B-4341-BCD0-77E3CCCD3B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5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2" y="1583857"/>
            <a:ext cx="8315553" cy="3131018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1" y="228989"/>
            <a:ext cx="2740741" cy="265113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1061-519A-4784-892B-B95E7889EEBA}" type="datetime1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C3EF180-0D60-44B2-9F82-6747EC9A39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09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234950"/>
            <a:ext cx="67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53525" cy="712788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38125"/>
            <a:ext cx="1689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3C6B9CB-E168-4894-A991-F440560B5009}" type="datetime1">
              <a:rPr lang="en-US" altLang="en-US"/>
              <a:pPr>
                <a:defRPr/>
              </a:pPr>
              <a:t>1/23/2015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EF6DBCF-3A38-469F-BCB5-3B5338553E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1" r:id="rId3"/>
    <p:sldLayoutId id="2147483732" r:id="rId4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2410641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Milestone </a:t>
            </a:r>
            <a:b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Presentation Format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Estimated Cost 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509451" y="960438"/>
            <a:ext cx="82034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6286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Milestone 2: Any changes in cost should be noted and explained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Project Schedule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4" y="882740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Should be a “copy picture” from Microsoft Project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Should show task table (left side), plus Gantt Chart (right side)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tasks should show task descriptions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All tasks should show responsible person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Include progress line on Gantt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Project Schedule 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961117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all milestones: Any tasks running late should be explained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later milestones: Any schedule changes made since the preceding milestone should be explained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Summary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930275" y="103949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 overall assessment of where you stand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“We’re on schedule”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“We’re running late, but can catch up”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“We’re dead”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 assessment on how you’re doing on cost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 list of activities to be done for next milestone</a:t>
            </a:r>
          </a:p>
        </p:txBody>
      </p:sp>
    </p:spTree>
    <p:extLst>
      <p:ext uri="{BB962C8B-B14F-4D97-AF65-F5344CB8AC3E}">
        <p14:creationId xmlns:p14="http://schemas.microsoft.com/office/powerpoint/2010/main" val="22670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Background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Rectangle 3"/>
          <p:cNvSpPr txBox="1">
            <a:spLocks noChangeArrowheads="1"/>
          </p:cNvSpPr>
          <p:nvPr/>
        </p:nvSpPr>
        <p:spPr bwMode="auto">
          <a:xfrm>
            <a:off x="1371600" y="970915"/>
            <a:ext cx="69723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13716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</a:rPr>
              <a:t>We have a template for lab presentations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en-US" altLang="en-US" dirty="0">
              <a:solidFill>
                <a:srgbClr val="000066"/>
              </a:solidFill>
              <a:latin typeface="Tahoma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</a:rPr>
              <a:t>These are guidelines for the milestone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533400" y="2410641"/>
            <a:ext cx="8153400" cy="1219200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66"/>
                </a:solidFill>
                <a:latin typeface="Tahoma" charset="0"/>
              </a:rPr>
              <a:t>… and the template is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Title Page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41362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Group Members with Company Titles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Company Name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Date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Project/Product Name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rgbClr val="000066"/>
                </a:solidFill>
                <a:latin typeface="Tahoma" panose="020B0604030504040204" pitchFamily="34" charset="0"/>
              </a:rPr>
              <a:t>EG </a:t>
            </a:r>
            <a:r>
              <a:rPr lang="en-US" altLang="en-US" dirty="0" smtClean="0">
                <a:solidFill>
                  <a:srgbClr val="000066"/>
                </a:solidFill>
                <a:latin typeface="Tahoma" panose="020B0604030504040204" pitchFamily="34" charset="0"/>
              </a:rPr>
              <a:t>Section</a:t>
            </a:r>
            <a:endParaRPr lang="en-US" altLang="en-US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b="1" dirty="0">
                <a:solidFill>
                  <a:srgbClr val="000066"/>
                </a:solidFill>
                <a:latin typeface="Tahoma" panose="020B0604030504040204" pitchFamily="34" charset="0"/>
              </a:rPr>
              <a:t>Be Creative!!!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Agenda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930275" y="1222375"/>
            <a:ext cx="72898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 Objective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Background Information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Technical Design Description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Cost Estimate</a:t>
            </a:r>
          </a:p>
          <a:p>
            <a:pPr marL="460375" indent="-460375" eaLnBrk="1" hangingPunct="1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Project Objective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219" name="Rectangle 3"/>
          <p:cNvSpPr txBox="1">
            <a:spLocks noChangeArrowheads="1"/>
          </p:cNvSpPr>
          <p:nvPr/>
        </p:nvSpPr>
        <p:spPr bwMode="auto">
          <a:xfrm>
            <a:off x="950913" y="911225"/>
            <a:ext cx="6162675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 quick description of your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project</a:t>
            </a: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Should include overall approach</a:t>
            </a:r>
          </a:p>
          <a:p>
            <a:pPr lvl="2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bomb robots, what </a:t>
            </a:r>
            <a:r>
              <a:rPr lang="en-US" altLang="en-US" dirty="0" smtClean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route</a:t>
            </a:r>
            <a:endParaRPr lang="en-US" altLang="en-US" dirty="0">
              <a:solidFill>
                <a:srgbClr val="000066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Any extra credit points that you’re going to try to achieve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Background Information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68350" y="796925"/>
            <a:ext cx="8148638" cy="4876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Quick description of what the mission is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be paraphrased from the project description we gave you</a:t>
            </a:r>
          </a:p>
          <a:p>
            <a:pPr marL="0" indent="0" eaLnBrk="1" hangingPunct="1">
              <a:lnSpc>
                <a:spcPct val="150000"/>
              </a:lnSpc>
              <a:spcBef>
                <a:spcPct val="40000"/>
              </a:spcBef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Example: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400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00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US Department of Homeland Security is soliciting designs for bomb disarming robots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Technical Design Description</a:t>
            </a:r>
            <a:endParaRPr lang="en-US" altLang="en-US" sz="2400" b="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483327" y="934992"/>
            <a:ext cx="8242662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One slide describing how your project works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Milestone 1: A hand-drawn sketch 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Milestone 2: CAD drawing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Milestone 3: One slide describing design changes since the last milestone and why they were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Placeholder 2"/>
          <p:cNvSpPr>
            <a:spLocks noGrp="1"/>
          </p:cNvSpPr>
          <p:nvPr>
            <p:ph type="body" sz="quarter" idx="14"/>
          </p:nvPr>
        </p:nvSpPr>
        <p:spPr bwMode="auto">
          <a:xfrm>
            <a:off x="2270125" y="228600"/>
            <a:ext cx="6646863" cy="265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2400" b="0" dirty="0">
                <a:latin typeface="Tahoma" pitchFamily="34" charset="0"/>
                <a:cs typeface="Tahoma" pitchFamily="34" charset="0"/>
              </a:rPr>
              <a:t>Cost Estimate</a:t>
            </a:r>
            <a:endParaRPr lang="en-US" altLang="en-US" sz="2400" b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1" name="Rectangle 3"/>
          <p:cNvSpPr txBox="1">
            <a:spLocks noChangeArrowheads="1"/>
          </p:cNvSpPr>
          <p:nvPr/>
        </p:nvSpPr>
        <p:spPr bwMode="auto">
          <a:xfrm>
            <a:off x="476250" y="1003300"/>
            <a:ext cx="8229600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085850" indent="-1714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1145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717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30289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861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943350" indent="-28575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The cost table should look professional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Entire cost should be on one slide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For a long list, just list the major items separately (e.g., NXT block, motors)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Small items can be grouped as “</a:t>
            </a:r>
            <a:r>
              <a:rPr lang="en-US" altLang="en-US" dirty="0" err="1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Misc</a:t>
            </a: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 Parts” and the cost of the group shown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altLang="en-US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rPr>
              <a:t>Overall cost should be in bottom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5880</TotalTime>
  <Words>336</Words>
  <Application>Microsoft Office PowerPoint</Application>
  <PresentationFormat>On-screen Show (16:9)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NYU Schools Master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Bresnahan</dc:creator>
  <cp:lastModifiedBy>TA</cp:lastModifiedBy>
  <cp:revision>56</cp:revision>
  <dcterms:created xsi:type="dcterms:W3CDTF">2013-09-03T13:03:01Z</dcterms:created>
  <dcterms:modified xsi:type="dcterms:W3CDTF">2015-01-23T23:24:42Z</dcterms:modified>
</cp:coreProperties>
</file>