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4" r:id="rId2"/>
    <p:sldId id="275" r:id="rId3"/>
    <p:sldId id="295" r:id="rId4"/>
    <p:sldId id="276" r:id="rId5"/>
    <p:sldId id="287" r:id="rId6"/>
    <p:sldId id="288" r:id="rId7"/>
    <p:sldId id="289" r:id="rId8"/>
    <p:sldId id="290" r:id="rId9"/>
    <p:sldId id="283" r:id="rId10"/>
    <p:sldId id="280" r:id="rId11"/>
    <p:sldId id="282" r:id="rId12"/>
    <p:sldId id="293" r:id="rId13"/>
    <p:sldId id="294" r:id="rId14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82" autoAdjust="0"/>
    <p:restoredTop sz="94660"/>
  </p:normalViewPr>
  <p:slideViewPr>
    <p:cSldViewPr snapToGrid="0" snapToObjects="1">
      <p:cViewPr>
        <p:scale>
          <a:sx n="60" d="100"/>
          <a:sy n="60" d="100"/>
        </p:scale>
        <p:origin x="-2148" y="-18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8CD5B2-10F0-438A-811A-4FB21E6A8D85}" type="datetimeFigureOut">
              <a:rPr lang="en-US" altLang="en-US"/>
              <a:pPr>
                <a:defRPr/>
              </a:pPr>
              <a:t>2/23/2015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A937140-E881-4975-AF23-4F5D759EA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2285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996E7F-EDAB-4790-979C-7E852A11C320}" type="datetimeFigureOut">
              <a:rPr lang="en-US" altLang="en-US"/>
              <a:pPr>
                <a:defRPr/>
              </a:pPr>
              <a:t>2/23/2015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DCFF5D6-010A-4D91-93C4-C2628A7D35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991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622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2676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791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AE64F-0329-4099-BAA8-FCD88697F9EC}" type="datetime1">
              <a:rPr lang="en-US" altLang="en-US"/>
              <a:pPr>
                <a:defRPr/>
              </a:pPr>
              <a:t>2/23/2015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D196EBC6-8F7B-4341-BCD0-77E3CCCD3B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5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1061-519A-4784-892B-B95E7889EEBA}" type="datetime1">
              <a:rPr lang="en-US" altLang="en-US"/>
              <a:pPr>
                <a:defRPr/>
              </a:pPr>
              <a:t>2/23/2015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C3EF180-0D60-44B2-9F82-6747EC9A39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9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C6B9CB-E168-4894-A991-F440560B5009}" type="datetime1">
              <a:rPr lang="en-US" altLang="en-US"/>
              <a:pPr>
                <a:defRPr/>
              </a:pPr>
              <a:t>2/23/2015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EF6DBCF-3A38-469F-BCB5-3B5338553E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2410641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Milestone </a:t>
            </a:r>
            <a:b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 Format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Estimated Cost 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509451" y="2079790"/>
            <a:ext cx="8203475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For Milestone 2: Any changes in cost should be noted and explained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Project Schedule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4" y="882740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Should be a “copy picture” from Microsoft Project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Should show task table (left side), plus Gantt Chart (right side)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All tasks should show task descriptions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All tasks should show responsible person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Include progress line on Gantt Chart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Project Schedule 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961117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For all milestones: Any tasks running late should be explained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endParaRPr lang="en-US" altLang="en-US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For later milestones: Any schedule changes made since the preceding milestone should be explained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Summary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03949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An overall assessment of where you stand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“We’re on schedule”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“We’re running late, but can catch up”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“We’re dead”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An assessment on how you’re doing on cost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 list of activities to be done for next milestone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Background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97091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</a:rPr>
              <a:t>We have a template for lab presentations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endParaRPr lang="en-US" altLang="en-US" dirty="0">
              <a:solidFill>
                <a:srgbClr val="000066"/>
              </a:solidFill>
              <a:latin typeface="Tahoma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</a:rPr>
              <a:t>These are guidelines for the milestone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2410641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solidFill>
                  <a:srgbClr val="000066"/>
                </a:solidFill>
                <a:latin typeface="Tahoma" charset="0"/>
              </a:rPr>
              <a:t>… and the template is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89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Title Page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Group Members with Company Titles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Company Name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Date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Project/Product Name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EG 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Section</a:t>
            </a: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b="1" dirty="0">
                <a:solidFill>
                  <a:srgbClr val="000066"/>
                </a:solidFill>
                <a:latin typeface="Tahoma" panose="020B0604030504040204" pitchFamily="34" charset="0"/>
              </a:rPr>
              <a:t>Be Creative!!!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Agenda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2898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marL="4603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Project Objective</a:t>
            </a:r>
          </a:p>
          <a:p>
            <a:pPr marL="4603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Background Information</a:t>
            </a:r>
          </a:p>
          <a:p>
            <a:pPr marL="4603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Technical Design Description</a:t>
            </a:r>
          </a:p>
          <a:p>
            <a:pPr marL="4603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Cost Estimate</a:t>
            </a:r>
          </a:p>
          <a:p>
            <a:pPr marL="4603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Project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Schedule</a:t>
            </a:r>
          </a:p>
          <a:p>
            <a:pPr marL="4603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Summary</a:t>
            </a:r>
            <a:endParaRPr lang="en-US" altLang="en-US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Project Objective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219" name="Rectangle 3"/>
          <p:cNvSpPr txBox="1">
            <a:spLocks noChangeArrowheads="1"/>
          </p:cNvSpPr>
          <p:nvPr/>
        </p:nvSpPr>
        <p:spPr bwMode="auto">
          <a:xfrm>
            <a:off x="950913" y="911225"/>
            <a:ext cx="616267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 quick description of your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project</a:t>
            </a:r>
            <a:endParaRPr lang="en-US" altLang="en-US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Should include overall approach</a:t>
            </a:r>
          </a:p>
          <a:p>
            <a:pPr lvl="2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For bomb robots, what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route</a:t>
            </a:r>
            <a:endParaRPr lang="en-US" altLang="en-US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Any extra credit points that you’re going to try to achieve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Background Information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68350" y="796925"/>
            <a:ext cx="8148638" cy="48768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Quick description of what the mission is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Should </a:t>
            </a: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 paraphrased from the project description we gave you</a:t>
            </a:r>
          </a:p>
          <a:p>
            <a:pPr marL="0" indent="0" eaLnBrk="1" hangingPunct="1">
              <a:lnSpc>
                <a:spcPct val="150000"/>
              </a:lnSpc>
              <a:spcBef>
                <a:spcPct val="40000"/>
              </a:spcBef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Example:</a:t>
            </a:r>
          </a:p>
          <a:p>
            <a:pPr marL="742950" lvl="1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US Department of Homeland Security is soliciting designs for bomb disarming robots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Technical Design Description</a:t>
            </a:r>
          </a:p>
        </p:txBody>
      </p:sp>
      <p:sp>
        <p:nvSpPr>
          <p:cNvPr id="11267" name="Rectangle 3"/>
          <p:cNvSpPr txBox="1">
            <a:spLocks noChangeArrowheads="1"/>
          </p:cNvSpPr>
          <p:nvPr/>
        </p:nvSpPr>
        <p:spPr bwMode="auto">
          <a:xfrm>
            <a:off x="483327" y="934992"/>
            <a:ext cx="8242662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One slide describing how your project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works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Include </a:t>
            </a:r>
            <a:r>
              <a:rPr lang="en-US" altLang="en-US" dirty="0" err="1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Mindstorms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program (if applicable)</a:t>
            </a:r>
            <a:endParaRPr lang="en-US" altLang="en-US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Milestone 1: A hand-drawn sketch 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Milestone 2: CAD drawing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Milestone 3: One slide describing design changes since the last milestone and why they were made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Cost Estimate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The cost table should look professional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Entire cost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estimate should </a:t>
            </a: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 on one slide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For a long list, just list the major items separately (e.g., NXT block, motors)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Small items can be grouped as “</a:t>
            </a:r>
            <a:r>
              <a:rPr lang="en-US" altLang="en-US" dirty="0" err="1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Misc</a:t>
            </a: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Parts” and the cost of the group shown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Overall cost should be in bottom right corner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5886</TotalTime>
  <Words>345</Words>
  <Application>Microsoft Office PowerPoint</Application>
  <PresentationFormat>On-screen Show (16:9)</PresentationFormat>
  <Paragraphs>63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NYU Schools Master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Matthew</cp:lastModifiedBy>
  <cp:revision>62</cp:revision>
  <dcterms:created xsi:type="dcterms:W3CDTF">2013-09-03T13:03:01Z</dcterms:created>
  <dcterms:modified xsi:type="dcterms:W3CDTF">2015-02-23T19:10:38Z</dcterms:modified>
</cp:coreProperties>
</file>