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1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78" y="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29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8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9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6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5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7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35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41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80424"/>
            <a:ext cx="12192000" cy="2387600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Milestone Presentation Format</a:t>
            </a:r>
            <a:endParaRPr lang="en-US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https://cdn2.iconfinder.com/data/icons/employment-business/256/Meeting-51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2895599"/>
            <a:ext cx="3276600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641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Project </a:t>
            </a: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S</a:t>
            </a: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chedule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731520"/>
            <a:ext cx="12192000" cy="5440680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defRPr/>
            </a:pPr>
            <a:endParaRPr lang="en-US" sz="30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-2" y="731520"/>
            <a:ext cx="1219200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At least 20 tasks, including Benchmarks &amp; Milestones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Have task table (left side) and Gantt Chart (right side)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Tasks should have task descriptions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Tasks should have responsible person listed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Include progress line on Gantt Chart</a:t>
            </a:r>
          </a:p>
        </p:txBody>
      </p:sp>
    </p:spTree>
    <p:extLst>
      <p:ext uri="{BB962C8B-B14F-4D97-AF65-F5344CB8AC3E}">
        <p14:creationId xmlns:p14="http://schemas.microsoft.com/office/powerpoint/2010/main" val="84731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Project </a:t>
            </a: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S</a:t>
            </a: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chedule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731520"/>
            <a:ext cx="12192000" cy="5440680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defRPr/>
            </a:pPr>
            <a:endParaRPr lang="en-US" sz="30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-2" y="731520"/>
            <a:ext cx="1219200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Use camera function (“copy picture”), not </a:t>
            </a: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screenshot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For all Milestones: any tasks running late should be explained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For Milestones 2 &amp; 3: any schedule changes since the preceding Milestones should be explained</a:t>
            </a:r>
            <a:endParaRPr lang="en-US" sz="360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39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Summary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731520"/>
            <a:ext cx="12192000" cy="5440680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defRPr/>
            </a:pPr>
            <a:endParaRPr lang="en-US" sz="30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-2" y="731520"/>
            <a:ext cx="1219200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An overall assessment of where you stand</a:t>
            </a:r>
          </a:p>
          <a:p>
            <a:pPr marL="1495425" lvl="1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“We’re on schedule”</a:t>
            </a:r>
          </a:p>
          <a:p>
            <a:pPr marL="1495425" lvl="1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“We’re running late, but can catch up”</a:t>
            </a:r>
          </a:p>
          <a:p>
            <a:pPr marL="1495425" lvl="1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“We’re dead”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An assessment on how you’re doing on cost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 list of activities to be done for the next milestone</a:t>
            </a:r>
            <a:endParaRPr lang="en-US" sz="360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0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80424"/>
            <a:ext cx="12192000" cy="2387600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Milestone Presentation Format</a:t>
            </a:r>
            <a:endParaRPr lang="en-US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https://cdn2.iconfinder.com/data/icons/employment-business/256/Meeting-51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2895599"/>
            <a:ext cx="3276600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979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21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Overview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365760"/>
            <a:ext cx="12192000" cy="5440680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526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We have a template for lab presentations</a:t>
            </a:r>
          </a:p>
          <a:p>
            <a:pPr marL="19526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Here is the template for the Milestone presentations…</a:t>
            </a: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611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21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Title Page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731520"/>
            <a:ext cx="12192000" cy="5440679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Group Members with </a:t>
            </a: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Company Titles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Company Name</a:t>
            </a:r>
            <a:endParaRPr lang="en-US" sz="3600" b="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Date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Project/Product Name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EG Section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i="1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Be Creative!!</a:t>
            </a:r>
            <a:endParaRPr lang="en-US" sz="3600" i="1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552575" lvl="1" indent="-45720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defRPr/>
            </a:pPr>
            <a:endParaRPr lang="en-US" sz="30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27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Agenda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731520"/>
            <a:ext cx="12192000" cy="5440680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Project Objective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Background Information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Technical Design Description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Cost Estimate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Project Schedule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Summary</a:t>
            </a: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628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Project Objective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731520"/>
            <a:ext cx="12192000" cy="5440680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defRPr/>
            </a:pPr>
            <a:endParaRPr lang="en-US" sz="30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-2" y="731520"/>
            <a:ext cx="1219200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 quick description of your project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Should include your overall approach</a:t>
            </a:r>
          </a:p>
          <a:p>
            <a:pPr marL="1495425" lvl="1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For bomb robots, include the route you’re taking</a:t>
            </a:r>
            <a:endParaRPr lang="en-US" sz="360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Any extra credit points that you’re going to try to achieve</a:t>
            </a:r>
          </a:p>
        </p:txBody>
      </p:sp>
    </p:spTree>
    <p:extLst>
      <p:ext uri="{BB962C8B-B14F-4D97-AF65-F5344CB8AC3E}">
        <p14:creationId xmlns:p14="http://schemas.microsoft.com/office/powerpoint/2010/main" val="419905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Background Information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731520"/>
            <a:ext cx="12192000" cy="5440680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defRPr/>
            </a:pPr>
            <a:endParaRPr lang="en-US" sz="30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-2" y="731520"/>
            <a:ext cx="1219200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Quick description of what the mission is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Should be paraphrased from the project description in the EG manual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Example:</a:t>
            </a:r>
            <a:b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</a:b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The US Department of Homeland Security is soliciting designs for bomb disarming robots</a:t>
            </a:r>
          </a:p>
        </p:txBody>
      </p:sp>
    </p:spTree>
    <p:extLst>
      <p:ext uri="{BB962C8B-B14F-4D97-AF65-F5344CB8AC3E}">
        <p14:creationId xmlns:p14="http://schemas.microsoft.com/office/powerpoint/2010/main" val="211920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Technical Design Description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731520"/>
            <a:ext cx="12192000" cy="5440680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defRPr/>
            </a:pPr>
            <a:endParaRPr lang="en-US" sz="30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-2" y="731520"/>
            <a:ext cx="1219200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One slide describing how your project works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Include Mindstorms program (if applicable)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Milestone 1: a hand-drawn sketch or CAD drawing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Milestone 2 &amp; 3: CAD drawing and one slide describing changes made since last milestone and why they were made</a:t>
            </a:r>
          </a:p>
        </p:txBody>
      </p:sp>
    </p:spTree>
    <p:extLst>
      <p:ext uri="{BB962C8B-B14F-4D97-AF65-F5344CB8AC3E}">
        <p14:creationId xmlns:p14="http://schemas.microsoft.com/office/powerpoint/2010/main" val="421484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Cost Estimate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731520"/>
            <a:ext cx="12192000" cy="5440680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defRPr/>
            </a:pPr>
            <a:endParaRPr lang="en-US" sz="30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-2" y="731520"/>
            <a:ext cx="1219200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Cost table should look </a:t>
            </a: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professional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Entire cost estimate table should be on one slide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For a long list, just list the major items separately (i.e. EV3 block, motors)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Small items can be grouped as “Misc. Parts” and the cost of the group shown</a:t>
            </a:r>
          </a:p>
        </p:txBody>
      </p:sp>
    </p:spTree>
    <p:extLst>
      <p:ext uri="{BB962C8B-B14F-4D97-AF65-F5344CB8AC3E}">
        <p14:creationId xmlns:p14="http://schemas.microsoft.com/office/powerpoint/2010/main" val="209736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Cost Estimate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731520"/>
            <a:ext cx="12192000" cy="5440680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defRPr/>
            </a:pPr>
            <a:endParaRPr lang="en-US" sz="30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-2" y="731520"/>
            <a:ext cx="1219200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For Milestones 2 &amp; 3: any changes in cost should be noted and explained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Round all values to the nearest dollar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Overall cost should be in the bottom right corner</a:t>
            </a:r>
          </a:p>
          <a:p>
            <a:pPr marL="1038225" indent="-571500" defTabSz="354013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/>
            </a:pPr>
            <a:endParaRPr lang="en-US" sz="360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12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 template" id="{B03D05D7-9FA6-4F2F-A81F-68A2B772794E}" vid="{AC2969D7-21BE-471E-B96F-698BA17E48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EG template</Template>
  <TotalTime>299</TotalTime>
  <Words>367</Words>
  <Application>Microsoft Office PowerPoint</Application>
  <PresentationFormat>Widescreen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ＭＳ Ｐゴシック</vt:lpstr>
      <vt:lpstr>ＭＳ Ｐゴシック</vt:lpstr>
      <vt:lpstr>EG template</vt:lpstr>
      <vt:lpstr>Milestone Presentation Format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Milestone Presentation Format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Eve Fishinevich</cp:lastModifiedBy>
  <cp:revision>70</cp:revision>
  <dcterms:created xsi:type="dcterms:W3CDTF">2015-09-15T21:20:55Z</dcterms:created>
  <dcterms:modified xsi:type="dcterms:W3CDTF">2015-09-26T22:16:02Z</dcterms:modified>
</cp:coreProperties>
</file>