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67" r:id="rId11"/>
    <p:sldId id="266" r:id="rId12"/>
    <p:sldId id="270" r:id="rId13"/>
    <p:sldId id="271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07" d="100"/>
          <a:sy n="207" d="100"/>
        </p:scale>
        <p:origin x="-6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Milestone Presentation Format</a:t>
            </a:r>
            <a:endParaRPr lang="en-US" b="1" dirty="0"/>
          </a:p>
        </p:txBody>
      </p:sp>
      <p:pic>
        <p:nvPicPr>
          <p:cNvPr id="4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19" y="3075324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At least 20 tasks, including Benchmarks &amp;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Have task table (left side) and Gantt Chart (right side)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tasks descriptions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responsible person listed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progress line on Gantt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camera function (“copy picture”), not screenshot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Milestones: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Any tasks running late should be explained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Explain any </a:t>
            </a:r>
            <a:r>
              <a:rPr lang="en-US" dirty="0" smtClean="0"/>
              <a:t>changes </a:t>
            </a:r>
            <a:r>
              <a:rPr lang="en-US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963423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Find </a:t>
            </a:r>
            <a:r>
              <a:rPr lang="en-US" dirty="0"/>
              <a:t>full instructions </a:t>
            </a:r>
            <a:r>
              <a:rPr lang="en-US" dirty="0" smtClean="0"/>
              <a:t>at </a:t>
            </a:r>
            <a:r>
              <a:rPr lang="en-US" dirty="0" err="1" smtClean="0"/>
              <a:t>eg.poly.edu</a:t>
            </a:r>
            <a:r>
              <a:rPr lang="en-US" dirty="0" smtClean="0"/>
              <a:t>        “Important Downloads”        “EG 1003 Teamwork Agreement”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Communication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How do you prefer to get in contact with each other?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methods of communication will be used?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Meetings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often and when will you meet?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will you do if a team member misses a meeting?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853667" y="117400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72431" y="168431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7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Differences of Opinion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resolve tied votes on decisions?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manage disagreements during problem solving?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Responsibilities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assign responsibilities?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will you do if a team member fails to complete tasks?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Workload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is a fair workload for each team member?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82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Overall assessment of where you stand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schedule?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budget?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list of activities to be done for the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134987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Sample phrases: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on schedule”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dead</a:t>
            </a:r>
            <a:r>
              <a:rPr lang="en-US" dirty="0" smtClean="0"/>
              <a:t>”                 Always </a:t>
            </a:r>
            <a:r>
              <a:rPr lang="en-US" dirty="0"/>
              <a:t>spin negatives into positives!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running late, but can catch up</a:t>
            </a:r>
            <a:r>
              <a:rPr lang="en-US" dirty="0" smtClean="0"/>
              <a:t>”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3800919" y="2714040"/>
            <a:ext cx="1492425" cy="797280"/>
          </a:xfrm>
          <a:prstGeom prst="striped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4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Milestone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301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We have a template for lab presentations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Here is the template for the Milestone presentations…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Group Members with </a:t>
            </a:r>
            <a:r>
              <a:rPr lang="en-US" b="1" dirty="0" smtClean="0"/>
              <a:t>Company Titles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Project/Product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EG Section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6270084" y="1981777"/>
            <a:ext cx="4245495" cy="3319330"/>
          </a:xfrm>
          <a:prstGeom prst="star5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9298" y="3172074"/>
            <a:ext cx="3245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Be creative!!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Project 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Technical Design Description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Project Schedule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Teamwork Agreement </a:t>
            </a:r>
            <a:r>
              <a:rPr lang="en-US" dirty="0" smtClean="0">
                <a:solidFill>
                  <a:srgbClr val="FF6600"/>
                </a:solidFill>
              </a:rPr>
              <a:t>(if applicable to your section)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quick description of your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include your overall approach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For bomb robots, include the route you’re taking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Any extra credit points that you’re aiming to achieve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6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paraphrased from the project description in the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Example:</a:t>
            </a:r>
          </a:p>
          <a:p>
            <a:pPr marL="914400" lvl="1" indent="0">
              <a:lnSpc>
                <a:spcPct val="150000"/>
              </a:lnSpc>
              <a:buNone/>
            </a:pPr>
            <a:r>
              <a:rPr lang="en-US" dirty="0" smtClean="0"/>
              <a:t>The US Department of Homeland Security is soliciting designs for bomb disarming robots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0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Technical Design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 smtClean="0"/>
              <a:t>One slide describing how your project works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Include </a:t>
            </a:r>
            <a:r>
              <a:rPr lang="en-US" sz="3900" dirty="0" err="1" smtClean="0"/>
              <a:t>Mindstorms</a:t>
            </a:r>
            <a:r>
              <a:rPr lang="en-US" sz="3900" dirty="0" smtClean="0"/>
              <a:t> program (if applicable)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Milestone 1: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 Initial rough CAD drawing</a:t>
            </a:r>
          </a:p>
          <a:p>
            <a:pPr>
              <a:lnSpc>
                <a:spcPct val="150000"/>
              </a:lnSpc>
            </a:pPr>
            <a:r>
              <a:rPr lang="en-US" sz="4200" dirty="0" smtClean="0"/>
              <a:t>Milestone 2 &amp; 3: 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CAD drawing</a:t>
            </a:r>
          </a:p>
          <a:p>
            <a:pPr lvl="1">
              <a:lnSpc>
                <a:spcPct val="150000"/>
              </a:lnSpc>
            </a:pPr>
            <a:r>
              <a:rPr lang="en-US" sz="3800" dirty="0"/>
              <a:t>Explain any </a:t>
            </a:r>
            <a:r>
              <a:rPr lang="en-US" sz="3800" dirty="0" smtClean="0"/>
              <a:t>changes </a:t>
            </a:r>
            <a:r>
              <a:rPr lang="en-US" sz="3800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5692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Table should look professional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Entire cost estimate table should be on one slide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List </a:t>
            </a:r>
            <a:r>
              <a:rPr lang="en-US" b="1" dirty="0" smtClean="0"/>
              <a:t>major parts</a:t>
            </a:r>
            <a:r>
              <a:rPr lang="en-US" dirty="0" smtClean="0"/>
              <a:t> individually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Compile </a:t>
            </a:r>
            <a:r>
              <a:rPr lang="en-US" b="1" dirty="0" smtClean="0"/>
              <a:t>small parts into the “Miscellaneous Parts” </a:t>
            </a:r>
            <a:r>
              <a:rPr lang="en-US" dirty="0" smtClean="0"/>
              <a:t>category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Use LEGO Price List found on the EG Manual</a:t>
            </a:r>
          </a:p>
        </p:txBody>
      </p:sp>
    </p:spTree>
    <p:extLst>
      <p:ext uri="{BB962C8B-B14F-4D97-AF65-F5344CB8AC3E}">
        <p14:creationId xmlns:p14="http://schemas.microsoft.com/office/powerpoint/2010/main" val="124640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Explain any cost changes since preceding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Round all values to the nearest dollar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 decimal places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Overall cost should be highlighted in the bottom right corner</a:t>
            </a:r>
          </a:p>
        </p:txBody>
      </p:sp>
    </p:spTree>
    <p:extLst>
      <p:ext uri="{BB962C8B-B14F-4D97-AF65-F5344CB8AC3E}">
        <p14:creationId xmlns:p14="http://schemas.microsoft.com/office/powerpoint/2010/main" val="168195619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490</Words>
  <Application>Microsoft Macintosh PowerPoint</Application>
  <PresentationFormat>Custom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EG template</vt:lpstr>
      <vt:lpstr>Milestone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mbsdv</cp:lastModifiedBy>
  <cp:revision>53</cp:revision>
  <dcterms:created xsi:type="dcterms:W3CDTF">2015-09-15T21:20:55Z</dcterms:created>
  <dcterms:modified xsi:type="dcterms:W3CDTF">2016-02-18T01:09:18Z</dcterms:modified>
</cp:coreProperties>
</file>