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1" r:id="rId8"/>
    <p:sldId id="260" r:id="rId9"/>
    <p:sldId id="264" r:id="rId10"/>
    <p:sldId id="267" r:id="rId11"/>
    <p:sldId id="266" r:id="rId12"/>
    <p:sldId id="270" r:id="rId13"/>
    <p:sldId id="271" r:id="rId14"/>
    <p:sldId id="265" r:id="rId15"/>
    <p:sldId id="268" r:id="rId16"/>
    <p:sldId id="269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 smtClean="0"/>
              <a:t>Click to edit title</a:t>
            </a:r>
            <a:endParaRPr lang="en-US" dirty="0"/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  <a:endParaRPr kumimoji="0" lang="en-US" altLang="en-US" sz="40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 smtClean="0"/>
              <a:t>Text </a:t>
            </a:r>
          </a:p>
          <a:p>
            <a:pPr lvl="0"/>
            <a:r>
              <a:rPr lang="en-US" dirty="0" smtClean="0"/>
              <a:t>Text</a:t>
            </a:r>
          </a:p>
          <a:p>
            <a:pPr lvl="0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 </a:t>
            </a:r>
          </a:p>
          <a:p>
            <a:pPr lvl="1"/>
            <a:r>
              <a:rPr lang="en-US" dirty="0" smtClean="0"/>
              <a:t>Text</a:t>
            </a:r>
          </a:p>
          <a:p>
            <a:pPr lvl="1"/>
            <a:r>
              <a:rPr lang="en-US" dirty="0" smtClean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2/18/2016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Milestone Presentation Format</a:t>
            </a:r>
            <a:endParaRPr lang="en-US" b="1" dirty="0"/>
          </a:p>
        </p:txBody>
      </p:sp>
      <p:pic>
        <p:nvPicPr>
          <p:cNvPr id="4" name="Picture 4" descr="https://cdn2.iconfinder.com/data/icons/employment-business/256/Meeting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719" y="3075324"/>
            <a:ext cx="3276600" cy="3276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At least 20 tasks, including Benchmarks &amp;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Have task table (left side) and Gantt Chart (right side)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tasks descriptions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Tasks should have responsible person listed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Include progress line on Gantt Chart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3857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Use camera function (“copy picture”), not screenshot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All Milestones: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Any tasks running late should be explained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  <a:endParaRPr lang="en-US" dirty="0"/>
          </a:p>
          <a:p>
            <a:pPr lvl="1">
              <a:lnSpc>
                <a:spcPct val="150000"/>
              </a:lnSpc>
            </a:pPr>
            <a:r>
              <a:rPr lang="en-US" dirty="0"/>
              <a:t>Explain any </a:t>
            </a:r>
            <a:r>
              <a:rPr lang="en-US" dirty="0" smtClean="0"/>
              <a:t>changes </a:t>
            </a:r>
            <a:r>
              <a:rPr lang="en-US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9634231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 smtClean="0"/>
              <a:t>Find </a:t>
            </a:r>
            <a:r>
              <a:rPr lang="en-US" dirty="0"/>
              <a:t>full instructions </a:t>
            </a:r>
            <a:r>
              <a:rPr lang="en-US" dirty="0" smtClean="0"/>
              <a:t>at </a:t>
            </a:r>
            <a:r>
              <a:rPr lang="en-US" dirty="0" err="1" smtClean="0"/>
              <a:t>eg.poly.edu</a:t>
            </a:r>
            <a:r>
              <a:rPr lang="en-US" dirty="0" smtClean="0"/>
              <a:t>        “Important Downloads”        “EG 1003 Teamwork Agreement”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Communication</a:t>
            </a:r>
            <a:endParaRPr lang="en-US" dirty="0"/>
          </a:p>
          <a:p>
            <a:pPr lvl="1">
              <a:lnSpc>
                <a:spcPct val="120000"/>
              </a:lnSpc>
            </a:pPr>
            <a:r>
              <a:rPr lang="en-US" dirty="0" smtClean="0"/>
              <a:t>How do you prefer to get in contact with each other?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methods of communication will be used?</a:t>
            </a:r>
          </a:p>
          <a:p>
            <a:pPr>
              <a:lnSpc>
                <a:spcPct val="120000"/>
              </a:lnSpc>
            </a:pPr>
            <a:r>
              <a:rPr lang="en-US" b="1" dirty="0" smtClean="0"/>
              <a:t>Meetings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How often and when will you meet?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What will you do if a team member misses a meeting?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7853667" y="117400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3272431" y="1684311"/>
            <a:ext cx="846645" cy="361997"/>
          </a:xfrm>
          <a:prstGeom prst="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627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Teamwork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b="1" dirty="0" smtClean="0"/>
              <a:t>Differences of Opinion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resolve tied votes on decisions?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manage disagreements during problem solving?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Responsibilities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How will you assign responsibilities?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will you do if a team member fails to complete tasks?</a:t>
            </a:r>
          </a:p>
          <a:p>
            <a:pPr>
              <a:lnSpc>
                <a:spcPct val="100000"/>
              </a:lnSpc>
            </a:pPr>
            <a:r>
              <a:rPr lang="en-US" b="1" dirty="0" smtClean="0"/>
              <a:t>Workload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What is a fair workload for each team member?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16827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Overall assessment of where you stand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schedule?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Are you on budget?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 list of activities to be done for the next Milestone</a:t>
            </a:r>
          </a:p>
        </p:txBody>
      </p:sp>
    </p:spTree>
    <p:extLst>
      <p:ext uri="{BB962C8B-B14F-4D97-AF65-F5344CB8AC3E}">
        <p14:creationId xmlns:p14="http://schemas.microsoft.com/office/powerpoint/2010/main" val="13498744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Sample phrases: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on schedule”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dead</a:t>
            </a:r>
            <a:r>
              <a:rPr lang="en-US" dirty="0" smtClean="0"/>
              <a:t>”                 Always </a:t>
            </a:r>
            <a:r>
              <a:rPr lang="en-US" dirty="0"/>
              <a:t>spin negatives into positives!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“</a:t>
            </a:r>
            <a:r>
              <a:rPr lang="en-US" dirty="0"/>
              <a:t>We’re running late, but can catch up</a:t>
            </a:r>
            <a:r>
              <a:rPr lang="en-US" dirty="0" smtClean="0"/>
              <a:t>”</a:t>
            </a:r>
          </a:p>
        </p:txBody>
      </p:sp>
      <p:sp>
        <p:nvSpPr>
          <p:cNvPr id="6" name="Striped Right Arrow 5"/>
          <p:cNvSpPr/>
          <p:nvPr/>
        </p:nvSpPr>
        <p:spPr>
          <a:xfrm>
            <a:off x="3800919" y="2714040"/>
            <a:ext cx="1492425" cy="797280"/>
          </a:xfrm>
          <a:prstGeom prst="stripedRightArrow">
            <a:avLst/>
          </a:prstGeom>
          <a:solidFill>
            <a:srgbClr val="CC66FF"/>
          </a:solidFill>
          <a:ln>
            <a:solidFill>
              <a:srgbClr val="CC66F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415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Milestone Presentation 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 smtClean="0"/>
          </a:p>
          <a:p>
            <a:pPr marL="457200" indent="0" algn="ctr">
              <a:buNone/>
            </a:pPr>
            <a:endParaRPr lang="en-US" sz="4000" dirty="0" smtClean="0"/>
          </a:p>
          <a:p>
            <a:pPr marL="457200" indent="0" algn="ctr">
              <a:buNone/>
            </a:pPr>
            <a:r>
              <a:rPr lang="en-US" sz="4000" dirty="0" smtClean="0"/>
              <a:t>QUESTIONS?</a:t>
            </a:r>
            <a:endParaRPr lang="en-US" sz="4000" dirty="0"/>
          </a:p>
        </p:txBody>
      </p:sp>
      <p:pic>
        <p:nvPicPr>
          <p:cNvPr id="4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1682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4" descr="CAI1977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27767" y="3584274"/>
            <a:ext cx="2423786" cy="24237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9301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We have a template for lab presentations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Here is the template for the Milestone presentations…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Group Members with </a:t>
            </a:r>
            <a:r>
              <a:rPr lang="en-US" b="1" dirty="0" smtClean="0"/>
              <a:t>Company Titles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Company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Date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Project/Product Name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EG Section</a:t>
            </a:r>
          </a:p>
        </p:txBody>
      </p:sp>
      <p:sp>
        <p:nvSpPr>
          <p:cNvPr id="5" name="5-Point Star 4"/>
          <p:cNvSpPr/>
          <p:nvPr/>
        </p:nvSpPr>
        <p:spPr>
          <a:xfrm>
            <a:off x="6270084" y="1981777"/>
            <a:ext cx="4245495" cy="3319330"/>
          </a:xfrm>
          <a:prstGeom prst="star5">
            <a:avLst/>
          </a:prstGeom>
          <a:solidFill>
            <a:srgbClr val="CC66F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6779298" y="3172074"/>
            <a:ext cx="32454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/>
              <a:t>Be creative!!</a:t>
            </a:r>
          </a:p>
          <a:p>
            <a:pPr algn="ctr"/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Project Objective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Background Information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Technical Design Description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Cost Estimate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Project Schedule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Teamwork Agreement </a:t>
            </a:r>
            <a:r>
              <a:rPr lang="en-US" dirty="0" smtClean="0">
                <a:solidFill>
                  <a:srgbClr val="FF6600"/>
                </a:solidFill>
              </a:rPr>
              <a:t>(if applicable to your section)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smtClean="0"/>
              <a:t>Summary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25448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Project Objective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A quick description of your project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include your overall approach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For bomb robots, include the route you’re taking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Any extra credit points that you’re aiming to achieve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69691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Background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/>
              <a:t>Quick description of what the mission is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Should be paraphrased from the project description in the EG manual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Example:</a:t>
            </a:r>
          </a:p>
          <a:p>
            <a:pPr marL="914400" lvl="1" indent="0">
              <a:lnSpc>
                <a:spcPct val="150000"/>
              </a:lnSpc>
              <a:buNone/>
            </a:pPr>
            <a:r>
              <a:rPr lang="en-US" dirty="0" smtClean="0"/>
              <a:t>The US Department of Homeland Security is soliciting designs for bomb disarming robots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2505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Technical Design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900" dirty="0" smtClean="0"/>
              <a:t>One slide describing how your project works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Include </a:t>
            </a:r>
            <a:r>
              <a:rPr lang="en-US" sz="3900" dirty="0" err="1" smtClean="0"/>
              <a:t>Mindstorms</a:t>
            </a:r>
            <a:r>
              <a:rPr lang="en-US" sz="3900" dirty="0" smtClean="0"/>
              <a:t> program (if applicable)</a:t>
            </a:r>
          </a:p>
          <a:p>
            <a:pPr>
              <a:lnSpc>
                <a:spcPct val="150000"/>
              </a:lnSpc>
            </a:pPr>
            <a:r>
              <a:rPr lang="en-US" sz="3900" dirty="0" smtClean="0"/>
              <a:t>Milestone 1: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 Initial rough CAD drawing</a:t>
            </a:r>
          </a:p>
          <a:p>
            <a:pPr>
              <a:lnSpc>
                <a:spcPct val="150000"/>
              </a:lnSpc>
            </a:pPr>
            <a:r>
              <a:rPr lang="en-US" sz="4200" dirty="0" smtClean="0"/>
              <a:t>Milestone 2 &amp; 3: </a:t>
            </a:r>
          </a:p>
          <a:p>
            <a:pPr lvl="1">
              <a:lnSpc>
                <a:spcPct val="150000"/>
              </a:lnSpc>
            </a:pPr>
            <a:r>
              <a:rPr lang="en-US" sz="3800" dirty="0" smtClean="0"/>
              <a:t>CAD drawing</a:t>
            </a:r>
          </a:p>
          <a:p>
            <a:pPr lvl="1">
              <a:lnSpc>
                <a:spcPct val="150000"/>
              </a:lnSpc>
            </a:pPr>
            <a:r>
              <a:rPr lang="en-US" sz="3800" dirty="0"/>
              <a:t>Explain any </a:t>
            </a:r>
            <a:r>
              <a:rPr lang="en-US" sz="3800" dirty="0" smtClean="0"/>
              <a:t>changes </a:t>
            </a:r>
            <a:r>
              <a:rPr lang="en-US" sz="3800" dirty="0"/>
              <a:t>since preceding Milestones</a:t>
            </a:r>
          </a:p>
        </p:txBody>
      </p:sp>
    </p:spTree>
    <p:extLst>
      <p:ext uri="{BB962C8B-B14F-4D97-AF65-F5344CB8AC3E}">
        <p14:creationId xmlns:p14="http://schemas.microsoft.com/office/powerpoint/2010/main" val="56929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Table should look professional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Entire cost estimate table should be on one slide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List </a:t>
            </a:r>
            <a:r>
              <a:rPr lang="en-US" b="1" dirty="0" smtClean="0"/>
              <a:t>major parts</a:t>
            </a:r>
            <a:r>
              <a:rPr lang="en-US" dirty="0" smtClean="0"/>
              <a:t> individually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Compile </a:t>
            </a:r>
            <a:r>
              <a:rPr lang="en-US" b="1" dirty="0" smtClean="0"/>
              <a:t>small parts into the “Miscellaneous Parts” </a:t>
            </a:r>
            <a:r>
              <a:rPr lang="en-US" dirty="0" smtClean="0"/>
              <a:t>category</a:t>
            </a:r>
            <a:endParaRPr lang="en-US" dirty="0"/>
          </a:p>
          <a:p>
            <a:pPr>
              <a:lnSpc>
                <a:spcPct val="150000"/>
              </a:lnSpc>
            </a:pPr>
            <a:r>
              <a:rPr lang="en-US" dirty="0" smtClean="0"/>
              <a:t>Use LEGO Price List found on the EG Manual</a:t>
            </a:r>
          </a:p>
        </p:txBody>
      </p:sp>
    </p:spTree>
    <p:extLst>
      <p:ext uri="{BB962C8B-B14F-4D97-AF65-F5344CB8AC3E}">
        <p14:creationId xmlns:p14="http://schemas.microsoft.com/office/powerpoint/2010/main" val="1246405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Cost Estimate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 smtClean="0"/>
              <a:t>Milestones 2 &amp; 3: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Explain any cost changes since preceding Milestones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Round all values to the nearest dollar</a:t>
            </a:r>
          </a:p>
          <a:p>
            <a:pPr lvl="1">
              <a:lnSpc>
                <a:spcPct val="150000"/>
              </a:lnSpc>
            </a:pPr>
            <a:r>
              <a:rPr lang="en-US" dirty="0" smtClean="0"/>
              <a:t>No decimal places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Overall cost should be highlighted in the bottom right corner</a:t>
            </a:r>
          </a:p>
        </p:txBody>
      </p:sp>
    </p:spTree>
    <p:extLst>
      <p:ext uri="{BB962C8B-B14F-4D97-AF65-F5344CB8AC3E}">
        <p14:creationId xmlns:p14="http://schemas.microsoft.com/office/powerpoint/2010/main" val="1681956192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484</Words>
  <Application>Microsoft Office PowerPoint</Application>
  <PresentationFormat>Widescreen</PresentationFormat>
  <Paragraphs>93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MS PGothic</vt:lpstr>
      <vt:lpstr>Arial</vt:lpstr>
      <vt:lpstr>EG template</vt:lpstr>
      <vt:lpstr>Milestone Presentation Format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Mousetrap Car Competition</dc:title>
  <dc:creator>Recitation</dc:creator>
  <cp:lastModifiedBy>Peter Li</cp:lastModifiedBy>
  <cp:revision>53</cp:revision>
  <dcterms:created xsi:type="dcterms:W3CDTF">2015-09-15T21:20:55Z</dcterms:created>
  <dcterms:modified xsi:type="dcterms:W3CDTF">2016-02-18T14:09:52Z</dcterms:modified>
</cp:coreProperties>
</file>