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0" r:id="rId12"/>
    <p:sldId id="277" r:id="rId13"/>
    <p:sldId id="276" r:id="rId14"/>
    <p:sldId id="275" r:id="rId15"/>
    <p:sldId id="281" r:id="rId16"/>
    <p:sldId id="278" r:id="rId17"/>
    <p:sldId id="279" r:id="rId18"/>
    <p:sldId id="264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Proxima Nova Lt" panose="02000506030000020004" charset="0"/>
      <p:regular r:id="rId27"/>
      <p:bold r:id="rId28"/>
    </p:embeddedFont>
    <p:embeddedFont>
      <p:font typeface="Proxima Nova Rg" panose="020005060300000200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5BE5A9-CF04-4D22-87D8-169A2EBA7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(1.1 cm dia. </a:t>
            </a:r>
            <a:r>
              <a:rPr lang="en-US" dirty="0">
                <a:latin typeface="Proxima Nova Rg" panose="02000506030000020004" pitchFamily="2" charset="0"/>
              </a:rPr>
              <a:t>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dowels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string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590897" imgH="1352381" progId="PBrush">
                  <p:embed/>
                </p:oleObj>
              </mc:Choice>
              <mc:Fallback>
                <p:oleObj name="Bitmap Image" r:id="rId3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038095" imgH="1295238" progId="PBrush">
                  <p:embed/>
                </p:oleObj>
              </mc:Choice>
              <mc:Fallback>
                <p:oleObj name="Bitmap Image" r:id="rId5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54338D-24A7-4374-8D6D-6016424799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F92214-1350-49B3-8CD4-42B9A3B9B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7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Assess materials to design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the boom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C38FB3-615D-472F-B24E-E4EDADCDF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104623" imgH="1628690" progId="Paint.Picture">
                  <p:embed/>
                </p:oleObj>
              </mc:Choice>
              <mc:Fallback>
                <p:oleObj name="Bitmap Image" r:id="rId3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Setup for Competition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1B94F8-ACA2-4A4F-8850-94621C24D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508D0-C285-40E9-B843-4B7B67BA5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all hands </a:t>
            </a:r>
            <a:b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</a:b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20 cm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EG1003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2A65D-2264-4818-B7CE-A2156CFB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Lt" panose="02000506030000020004" pitchFamily="50" charset="0"/>
              </a:rPr>
              <a:t>Include screenshots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358811-DF09-408F-B9F9-07242A67C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72" y="1969227"/>
            <a:ext cx="4334321" cy="2487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A3B02A-A124-48C2-BCE5-CDB972AB0E1F}"/>
              </a:ext>
            </a:extLst>
          </p:cNvPr>
          <p:cNvSpPr/>
          <p:nvPr/>
        </p:nvSpPr>
        <p:spPr>
          <a:xfrm>
            <a:off x="7402285" y="2792186"/>
            <a:ext cx="4225608" cy="1284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996301-0ED6-4946-808C-FF6AAD571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B3292A-8275-4C76-B015-19175356B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50AF4-D4A3-48B7-9181-1CE712BDB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F86816-7858-4CD1-BF1A-95C10319D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773A08-D520-4F25-8F93-2810B5861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23AD39-B579-4478-B6D1-0BD916683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48256C-8196-4ECD-8950-FECCAE3AF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A460DB-A37E-4408-937E-0BFD50495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2EE101-60B4-4730-9A62-C2EB82EA2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7D6D8D-6461-49D0-9B49-AAA356877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793</Words>
  <Application>Microsoft Office PowerPoint</Application>
  <PresentationFormat>Widescreen</PresentationFormat>
  <Paragraphs>149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Proxima Nova Rg</vt:lpstr>
      <vt:lpstr>Symbol</vt:lpstr>
      <vt:lpstr>Proxima Nova Lt</vt:lpstr>
      <vt:lpstr>Calibri Light</vt:lpstr>
      <vt:lpstr>Cambria Math</vt:lpstr>
      <vt:lpstr>Gotham Medium</vt:lpstr>
      <vt:lpstr>Calibri</vt:lpstr>
      <vt:lpstr>Arial</vt:lpstr>
      <vt:lpstr>Office Theme</vt:lpstr>
      <vt:lpstr>Equation</vt:lpstr>
      <vt:lpstr>Bitmap Image</vt:lpstr>
      <vt:lpstr>BOOM CONSTRUCTION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Minh Diep</cp:lastModifiedBy>
  <cp:revision>81</cp:revision>
  <dcterms:created xsi:type="dcterms:W3CDTF">2019-06-25T23:10:16Z</dcterms:created>
  <dcterms:modified xsi:type="dcterms:W3CDTF">2021-07-14T14:04:15Z</dcterms:modified>
</cp:coreProperties>
</file>