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  <p:sldId id="277" r:id="rId13"/>
    <p:sldId id="276" r:id="rId14"/>
    <p:sldId id="275" r:id="rId15"/>
    <p:sldId id="281" r:id="rId16"/>
    <p:sldId id="278" r:id="rId17"/>
    <p:sldId id="282" r:id="rId18"/>
    <p:sldId id="279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itchFamily="2" charset="0"/>
      <p:regular r:id="rId28"/>
      <p:italic r:id="rId29"/>
    </p:embeddedFont>
    <p:embeddedFont>
      <p:font typeface="Proxima Nova Lt" panose="02000506030000020004" pitchFamily="2" charset="77"/>
      <p:regular r:id="rId30"/>
      <p:bold r:id="rId31"/>
    </p:embeddedFont>
    <p:embeddedFont>
      <p:font typeface="Proxima Nova Rg" panose="02000506030000020004" pitchFamily="2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dia. </a:t>
            </a:r>
            <a:r>
              <a:rPr lang="en-US" dirty="0">
                <a:latin typeface="Proxima Nova Rg" panose="02000506030000020004" pitchFamily="2" charset="0"/>
              </a:rPr>
              <a:t>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dowels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F92214-1350-49B3-8CD4-42B9A3B9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Assess materials to design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the boom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all hands </a:t>
            </a:r>
            <a:b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</a:br>
            <a:r>
              <a:rPr lang="en-US" b="1" dirty="0">
                <a:solidFill>
                  <a:srgbClr val="FF0000"/>
                </a:solidFill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2A65D-2264-4818-B7CE-A2156CFB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3E5E93-7DC3-3641-B22B-6B36F6776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642" y="1679599"/>
            <a:ext cx="4803738" cy="2863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7"/>
            <a:ext cx="10581564" cy="411432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Extra credit opportunity: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replace a lower grade on either Lab 3 or Lab 5 if this lab </a:t>
            </a:r>
            <a:r>
              <a:rPr lang="en-US" sz="2400">
                <a:latin typeface="Proxima Nova Rg" panose="02000506030000020004" pitchFamily="2" charset="0"/>
              </a:rPr>
              <a:t>report grade </a:t>
            </a:r>
            <a:r>
              <a:rPr lang="en-US" sz="2400" dirty="0">
                <a:latin typeface="Proxima Nova Rg" panose="02000506030000020004" pitchFamily="2" charset="0"/>
              </a:rPr>
              <a:t>is higher</a:t>
            </a:r>
            <a:endParaRPr lang="en-US" sz="2400" dirty="0">
              <a:latin typeface="Proxima Nova Lt" panose="02000506030000020004" pitchFamily="50" charset="0"/>
            </a:endParaRPr>
          </a:p>
          <a:p>
            <a:pPr lvl="1" algn="l"/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3B02A-A124-48C2-BCE5-CDB972AB0E1F}"/>
              </a:ext>
            </a:extLst>
          </p:cNvPr>
          <p:cNvSpPr/>
          <p:nvPr/>
        </p:nvSpPr>
        <p:spPr>
          <a:xfrm>
            <a:off x="7013349" y="3192430"/>
            <a:ext cx="4663724" cy="1239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2291616"/>
            <a:ext cx="10581564" cy="2274768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818</Words>
  <Application>Microsoft Macintosh PowerPoint</Application>
  <PresentationFormat>Widescreen</PresentationFormat>
  <Paragraphs>153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Symbol</vt:lpstr>
      <vt:lpstr>Calibri Light</vt:lpstr>
      <vt:lpstr>Proxima Nova Rg</vt:lpstr>
      <vt:lpstr>Gotham Medium</vt:lpstr>
      <vt:lpstr>Cambria Math</vt:lpstr>
      <vt:lpstr>Calibri</vt:lpstr>
      <vt:lpstr>Arial</vt:lpstr>
      <vt:lpstr>Proxima Nova Lt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COMPETITION RULES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Daijah Etienne</cp:lastModifiedBy>
  <cp:revision>83</cp:revision>
  <dcterms:created xsi:type="dcterms:W3CDTF">2019-06-25T23:10:16Z</dcterms:created>
  <dcterms:modified xsi:type="dcterms:W3CDTF">2021-10-19T14:51:04Z</dcterms:modified>
</cp:coreProperties>
</file>