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ＭＳ Ｐゴシック" panose="020B0600070205080204" pitchFamily="34" charset="-128"/>
      <p:regular r:id="rId29"/>
    </p:embeddedFont>
    <p:embeddedFont>
      <p:font typeface="Gotham Medium" pitchFamily="50" charset="0"/>
      <p:regular r:id="rId30"/>
      <p:italic r:id="rId31"/>
    </p:embeddedFont>
    <p:embeddedFont>
      <p:font typeface="Proxima Nova Lt" panose="02000506030000020004" charset="0"/>
      <p:regular r:id="rId32"/>
      <p:bold r:id="rId33"/>
      <p:italic r:id="rId34"/>
      <p:boldItalic r:id="rId35"/>
    </p:embeddedFont>
    <p:embeddedFont>
      <p:font typeface="Proxima Nova Rg" panose="02000506030000020004" pitchFamily="2" charset="0"/>
      <p:regular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xmlns="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9628E13-3E4C-4136-998A-E52E7AEE0D35}"/>
              </a:ext>
            </a:extLst>
          </p:cNvPr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NOT/AND/OR IC Chips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D29CB6EE-B458-5349-89F8-9729B8BE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0" y="3460274"/>
            <a:ext cx="6426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9628E13-3E4C-4136-998A-E52E7AEE0D35}"/>
              </a:ext>
            </a:extLst>
          </p:cNvPr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xmlns="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Music Voltmeter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xmlns="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as “0” and Barn B as “1”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xmlns="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NOT/AND/OR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xmlns="" id="{21F587A9-63D6-464B-970D-334AA40B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4056003"/>
            <a:ext cx="4461135" cy="15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xmlns="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4458"/>
              </p:ext>
            </p:extLst>
          </p:nvPr>
        </p:nvGraphicFramePr>
        <p:xfrm>
          <a:off x="5886169" y="2183781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xmlns="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xmlns="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xmlns="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xmlns="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7805" t="-190196" r="-17479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888" t="-190196" r="-100935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888" t="-190196" r="-935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6D70B7-E827-400B-BD21-24592308B83B}"/>
              </a:ext>
            </a:extLst>
          </p:cNvPr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xmlns="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2711"/>
              </p:ext>
            </p:extLst>
          </p:nvPr>
        </p:nvGraphicFramePr>
        <p:xfrm>
          <a:off x="644120" y="2213944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xmlns="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xmlns="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xmlns="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333" r="-3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846" t="-3333" r="-20769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3333" r="-1037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113" t="-3333" r="-3774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897" r="-40188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1887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782303" y="3096071"/>
            <a:ext cx="114537" cy="1366599"/>
          </a:xfrm>
          <a:prstGeom prst="curvedConnector4">
            <a:avLst>
              <a:gd name="adj1" fmla="val -199586"/>
              <a:gd name="adj2" fmla="val 101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228AFC-7918-4F01-8A92-F1D0C162F9B8}"/>
              </a:ext>
            </a:extLst>
          </p:cNvPr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xmlns="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xmlns="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xmlns="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887" r="-3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769" r="-2057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188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188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03448" r="-4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96667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73967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991</Words>
  <Application>Microsoft Office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Cambria Math</vt:lpstr>
      <vt:lpstr>ＭＳ Ｐゴシック</vt:lpstr>
      <vt:lpstr>Gotham Medium</vt:lpstr>
      <vt:lpstr>Champagne &amp; Limousines</vt:lpstr>
      <vt:lpstr>Proxima Nova Lt</vt:lpstr>
      <vt:lpstr>Proxima Nova Rg</vt:lpstr>
      <vt:lpstr>Calibri Light</vt:lpstr>
      <vt:lpstr>Arial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83</cp:revision>
  <dcterms:created xsi:type="dcterms:W3CDTF">2019-06-25T23:10:16Z</dcterms:created>
  <dcterms:modified xsi:type="dcterms:W3CDTF">2022-09-05T19:07:09Z</dcterms:modified>
  <cp:contentStatus/>
</cp:coreProperties>
</file>