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298" r:id="rId3"/>
    <p:sldId id="258" r:id="rId4"/>
    <p:sldId id="302" r:id="rId5"/>
    <p:sldId id="324" r:id="rId6"/>
    <p:sldId id="323" r:id="rId7"/>
    <p:sldId id="321" r:id="rId8"/>
    <p:sldId id="32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roxima Nova Rg" panose="02000506030000020004" pitchFamily="2" charset="0"/>
      <p:regular r:id="rId17"/>
    </p:embeddedFont>
    <p:embeddedFont>
      <p:font typeface="Proxima Nova Lt" panose="02000506030000020004" charset="0"/>
      <p:regular r:id="rId18"/>
      <p:bold r:id="rId19"/>
      <p:italic r:id="rId20"/>
      <p:boldItalic r:id="rId21"/>
    </p:embeddedFont>
    <p:embeddedFont>
      <p:font typeface="Gotham Medium" pitchFamily="50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94712"/>
  </p:normalViewPr>
  <p:slideViewPr>
    <p:cSldViewPr snapToGrid="0">
      <p:cViewPr varScale="1">
        <p:scale>
          <a:sx n="81" d="100"/>
          <a:sy n="81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**Have students complete this design canvas with their SLDP groups regarding their SLDP project**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7 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Literature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Engineering </a:t>
            </a:r>
            <a:r>
              <a:rPr lang="en-US" dirty="0">
                <a:latin typeface="Proxima Nova Rg" panose="02000506030000020004" pitchFamily="2" charset="0"/>
              </a:rPr>
              <a:t>Design </a:t>
            </a:r>
            <a:r>
              <a:rPr lang="en-US" dirty="0" smtClean="0">
                <a:latin typeface="Proxima Nova Rg" panose="02000506030000020004" pitchFamily="2" charset="0"/>
              </a:rPr>
              <a:t>Canvas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Team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2 Presentations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6860" y="3320734"/>
            <a:ext cx="4485" cy="11094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-1240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7759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LITERATURE REVIEW</a:t>
            </a:r>
          </a:p>
        </p:txBody>
      </p:sp>
      <p:pic>
        <p:nvPicPr>
          <p:cNvPr id="14" name="Picture 2" descr="Image result for literature review">
            <a:extLst>
              <a:ext uri="{FF2B5EF4-FFF2-40B4-BE49-F238E27FC236}">
                <a16:creationId xmlns:a16="http://schemas.microsoft.com/office/drawing/2014/main" xmlns="" id="{A9E1FDD5-9DDA-9240-919C-5E60C7F1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84" y="1466252"/>
            <a:ext cx="4910718" cy="48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literature review">
            <a:extLst>
              <a:ext uri="{FF2B5EF4-FFF2-40B4-BE49-F238E27FC236}">
                <a16:creationId xmlns:a16="http://schemas.microsoft.com/office/drawing/2014/main" xmlns="" id="{B3D00421-C889-134F-AE4B-3AB9998D3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9" t="1406" r="39180" b="76126"/>
          <a:stretch/>
        </p:blipFill>
        <p:spPr bwMode="auto">
          <a:xfrm>
            <a:off x="7132638" y="1548775"/>
            <a:ext cx="1913364" cy="17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literature review">
            <a:extLst>
              <a:ext uri="{FF2B5EF4-FFF2-40B4-BE49-F238E27FC236}">
                <a16:creationId xmlns:a16="http://schemas.microsoft.com/office/drawing/2014/main" xmlns="" id="{C550210B-5FF2-7348-B321-8E2FC7D9D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39264" r="76609" b="38419"/>
          <a:stretch/>
        </p:blipFill>
        <p:spPr bwMode="auto">
          <a:xfrm>
            <a:off x="7950663" y="3425447"/>
            <a:ext cx="1814755" cy="17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literature review">
            <a:extLst>
              <a:ext uri="{FF2B5EF4-FFF2-40B4-BE49-F238E27FC236}">
                <a16:creationId xmlns:a16="http://schemas.microsoft.com/office/drawing/2014/main" xmlns="" id="{181D7E4C-19C6-C641-A085-35339253B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76463" r="39465" b="1046"/>
          <a:stretch/>
        </p:blipFill>
        <p:spPr bwMode="auto">
          <a:xfrm>
            <a:off x="9398093" y="2069487"/>
            <a:ext cx="1813989" cy="17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645DCBB-BC28-7741-B539-88828B4FE28B}"/>
              </a:ext>
            </a:extLst>
          </p:cNvPr>
          <p:cNvSpPr/>
          <p:nvPr/>
        </p:nvSpPr>
        <p:spPr>
          <a:xfrm>
            <a:off x="3284006" y="1623742"/>
            <a:ext cx="944880" cy="944880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D40C84B-4CDE-1D4F-A4A3-A77F99054817}"/>
              </a:ext>
            </a:extLst>
          </p:cNvPr>
          <p:cNvSpPr/>
          <p:nvPr/>
        </p:nvSpPr>
        <p:spPr>
          <a:xfrm>
            <a:off x="1490991" y="3425447"/>
            <a:ext cx="944880" cy="944880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0D6D3F1-291F-F545-8EBE-6FBB6A8E3BE7}"/>
              </a:ext>
            </a:extLst>
          </p:cNvPr>
          <p:cNvSpPr/>
          <p:nvPr/>
        </p:nvSpPr>
        <p:spPr>
          <a:xfrm>
            <a:off x="3284006" y="5139159"/>
            <a:ext cx="944880" cy="1039979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0B8B71F-DD05-1140-ADDA-9FFE894E4904}"/>
              </a:ext>
            </a:extLst>
          </p:cNvPr>
          <p:cNvSpPr/>
          <p:nvPr/>
        </p:nvSpPr>
        <p:spPr>
          <a:xfrm>
            <a:off x="6253402" y="5194911"/>
            <a:ext cx="5837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Literature review purpose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courtesy </a:t>
            </a:r>
            <a:r>
              <a:rPr lang="en-US" dirty="0">
                <a:latin typeface="Proxima Nova Rg" panose="02000506030000020004" pitchFamily="2" charset="77"/>
              </a:rPr>
              <a:t>of Michigan State University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3090401"/>
            <a:ext cx="10140876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otham Medium" panose="02000604030000020004" pitchFamily="50" charset="0"/>
              </a:rPr>
              <a:t>Design </a:t>
            </a:r>
            <a:r>
              <a:rPr lang="en-US" sz="4000" dirty="0" smtClean="0">
                <a:latin typeface="Gotham Medium" panose="02000604030000020004" pitchFamily="50" charset="0"/>
              </a:rPr>
              <a:t>Canvas </a:t>
            </a:r>
            <a:r>
              <a:rPr lang="en-US" sz="4000" dirty="0">
                <a:latin typeface="Gotham Medium" panose="02000604030000020004" pitchFamily="50" charset="0"/>
              </a:rPr>
              <a:t>Exercise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CATME </a:t>
            </a:r>
            <a:r>
              <a:rPr lang="en-US" sz="4000" dirty="0" smtClean="0">
                <a:latin typeface="Gotham Medium" panose="02000604030000020004" pitchFamily="50" charset="0"/>
              </a:rPr>
              <a:t>Peer Evaluations I</a:t>
            </a:r>
            <a:r>
              <a:rPr lang="en-US" sz="4000">
                <a:latin typeface="Gotham Medium" panose="02000604030000020004" pitchFamily="50" charset="0"/>
              </a:rPr>
              <a:t/>
            </a:r>
            <a:br>
              <a:rPr lang="en-US" sz="4000">
                <a:latin typeface="Gotham Medium" panose="02000604030000020004" pitchFamily="50" charset="0"/>
              </a:rPr>
            </a:br>
            <a:r>
              <a:rPr lang="en-US" sz="4000" smtClean="0">
                <a:latin typeface="Gotham Medium" panose="02000604030000020004" pitchFamily="50" charset="0"/>
              </a:rPr>
              <a:t>Resume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66645" y="339836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 txBox="1">
            <a:spLocks/>
          </p:cNvSpPr>
          <p:nvPr/>
        </p:nvSpPr>
        <p:spPr>
          <a:xfrm>
            <a:off x="1129659" y="1562753"/>
            <a:ext cx="101408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Gotham Medium" panose="02000604030000020004" pitchFamily="50" charset="0"/>
              </a:rPr>
              <a:t>MILESTONE </a:t>
            </a:r>
            <a:r>
              <a:rPr lang="en-US" sz="5400" dirty="0" smtClean="0">
                <a:latin typeface="Gotham Medium" panose="02000604030000020004" pitchFamily="50" charset="0"/>
              </a:rPr>
              <a:t>2 </a:t>
            </a:r>
            <a:r>
              <a:rPr lang="en-US" sz="5400" dirty="0" smtClean="0">
                <a:latin typeface="Gotham Medium" panose="02000604030000020004" pitchFamily="50" charset="0"/>
              </a:rPr>
              <a:t>CHECK</a:t>
            </a:r>
            <a:br>
              <a:rPr lang="en-US" sz="5400" dirty="0" smtClean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7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ENGINEERING DESIGN CANVAS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23672" y="587783"/>
            <a:ext cx="1154465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ENGINEERING DESIGN CANVAS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DD0F32-7111-6849-AB18-EA24C43C8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4497"/>
          <a:stretch/>
        </p:blipFill>
        <p:spPr>
          <a:xfrm>
            <a:off x="2131798" y="1552930"/>
            <a:ext cx="7928403" cy="4693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56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Calibri Light</vt:lpstr>
      <vt:lpstr>Proxima Nova Rg</vt:lpstr>
      <vt:lpstr>Arial</vt:lpstr>
      <vt:lpstr>Proxima Nova Lt</vt:lpstr>
      <vt:lpstr>Gotham Medium</vt:lpstr>
      <vt:lpstr>Office Theme</vt:lpstr>
      <vt:lpstr>Custom Design</vt:lpstr>
      <vt:lpstr>RECITATION 7 </vt:lpstr>
      <vt:lpstr>AGENDA</vt:lpstr>
      <vt:lpstr>PowerPoint Presentation</vt:lpstr>
      <vt:lpstr>Design Canvas Exercise CATME Peer Evaluations I Resume</vt:lpstr>
      <vt:lpstr>ENGINEERING DESIGN CANVAS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7</dc:title>
  <dc:creator>Diya</dc:creator>
  <cp:lastModifiedBy>User</cp:lastModifiedBy>
  <cp:revision>14</cp:revision>
  <dcterms:created xsi:type="dcterms:W3CDTF">2020-08-24T07:03:47Z</dcterms:created>
  <dcterms:modified xsi:type="dcterms:W3CDTF">2022-09-05T21:16:12Z</dcterms:modified>
  <cp:contentStatus/>
</cp:coreProperties>
</file>