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  <p:sldMasterId id="2147483660" r:id="rId2"/>
  </p:sldMasterIdLst>
  <p:notesMasterIdLst>
    <p:notesMasterId r:id="rId10"/>
  </p:notesMasterIdLst>
  <p:sldIdLst>
    <p:sldId id="298" r:id="rId3"/>
    <p:sldId id="258" r:id="rId4"/>
    <p:sldId id="302" r:id="rId5"/>
    <p:sldId id="324" r:id="rId6"/>
    <p:sldId id="323" r:id="rId7"/>
    <p:sldId id="321" r:id="rId8"/>
    <p:sldId id="322" r:id="rId9"/>
  </p:sldIdLst>
  <p:sldSz cx="12192000" cy="6858000"/>
  <p:notesSz cx="6858000" cy="9144000"/>
  <p:embeddedFontLst>
    <p:embeddedFont>
      <p:font typeface="Gotham Medium" pitchFamily="2" charset="0"/>
      <p:regular r:id="rId11"/>
      <p:italic r:id="rId12"/>
    </p:embeddedFont>
    <p:embeddedFont>
      <p:font typeface="Proxima Nova Lt" panose="02000506030000020004" pitchFamily="2" charset="0"/>
      <p:regular r:id="rId13"/>
      <p:bold r:id="rId14"/>
      <p:italic r:id="rId15"/>
      <p:boldItalic r:id="rId16"/>
    </p:embeddedFont>
    <p:embeddedFont>
      <p:font typeface="Proxima Nova Rg" panose="02000506030000020004" pitchFamily="2" charset="77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70AD47"/>
    <a:srgbClr val="ED7D31"/>
    <a:srgbClr val="A89AD3"/>
    <a:srgbClr val="C9A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 autoAdjust="0"/>
    <p:restoredTop sz="94728"/>
  </p:normalViewPr>
  <p:slideViewPr>
    <p:cSldViewPr snapToGrid="0">
      <p:cViewPr varScale="1">
        <p:scale>
          <a:sx n="102" d="100"/>
          <a:sy n="102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51496-A2C9-9E4B-A455-44F0A049C932}" type="datetimeFigureOut">
              <a:rPr lang="en-US" smtClean="0"/>
              <a:t>2/15/24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5E07-5C7E-3546-9E90-84F08637D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**Have students complete this design canvas with their SLDP groups regarding their SLDP project**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9E1E-6E84-B340-91C9-AF6614030D5C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0" i="0">
                <a:solidFill>
                  <a:schemeClr val="bg1"/>
                </a:solidFill>
                <a:latin typeface="Proxima Nova Lt" panose="02000506030000020004" pitchFamily="2" charset="77"/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C13-B1FF-3F40-9FCF-988778AE23B3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AE01-D21B-AE49-B36A-67D47A7FD6D3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D5C11-7EE2-2041-A607-895EC8A6C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A13DF-7B4E-6547-BE62-43E5CC042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52AE-BFFE-0B4A-96EA-6765ED005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848D-8015-0448-880C-9B870E23B3B8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40785-3F5C-374B-BCFB-44A7364B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9D708-67FF-714E-A33E-59370B95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BA7D-6DC6-404B-913F-D299A40C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32A3-95E0-B441-B0EF-23BA1048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E1230-8CB5-CE4B-86BF-BAD922A0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5E1D-24DB-054A-96D5-3ECE7450746E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2C9BF-5593-C540-A7C0-0F53E964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B1E9-58E4-B849-B096-8FEE96EC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3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21D0-16D1-5843-A9A7-3779F2DD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0CEE7-79CB-BA4F-BD30-43EBAAC1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3DB85-5EA7-BE42-83BC-ACC899BC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37B4-756F-9C48-8395-6E1AFF0ECDCC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58EE-C4DD-CF4A-9636-9C24BF4B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EF1B-352E-0347-AE36-5442E074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4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90F3-621C-BA48-A7ED-3F89795D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2DF2-30A7-9C42-A16F-4F9BD2DA1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98B0D-FC65-FC4D-AD80-8A02064F0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E4892-7FFF-A442-9F01-AA62D06A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0B89-FAF1-8C43-9E34-C69AD3064FA3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D4B1E-B299-6940-8CB8-DEA77221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22834-894D-464A-8D95-0F3F7CD8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4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E52C-B57A-364C-BBE4-D796BF94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469F-2162-F54B-816C-177F25FAD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4F868-4D08-0147-8539-825213DB6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C66AB-6031-E941-A0B0-313211667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6B597-190A-4E4D-B404-076B1DFBF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EC11D-D692-A24B-9461-3F2B1772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32326-880B-3647-BF1C-4247C18D4C8C}" type="datetime1">
              <a:rPr lang="en-US" smtClean="0"/>
              <a:t>2/15/24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A41EE-13B9-E543-B86F-348F7459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29B8A1-3FD1-8E40-8730-FD650F71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4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BC94-BE63-AC46-B09D-B3865CE7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4197-E07F-D841-A61D-834FB335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258E-C18B-E440-959A-BC5960765903}" type="datetime1">
              <a:rPr lang="en-US" smtClean="0"/>
              <a:t>2/15/24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AFCD-AFFC-754D-A3CF-34250892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1D78F-D4A4-6842-9B39-C6F54068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17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9D9A5-C899-FB4C-9E59-9DCDE9AE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79BE-85AE-BF46-BBF4-C01AEE04D4A1}" type="datetime1">
              <a:rPr lang="en-US" smtClean="0"/>
              <a:t>2/15/24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1FB69-0733-3A4F-8C07-96BA92D9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A87E4-E18B-B547-AA01-A7B99427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8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1D8-E50E-0747-8FE0-74806896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D10C-DDC6-2046-80C9-B37946A9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52E37-496A-2B4E-AE1A-EE87B4895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B2319-F80A-DD47-B53F-5E47F7E8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B0D7-BBC2-834F-AC41-5FFC04485AB8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F9626-C871-1B42-9324-968C2A6D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EA13B-26C5-FD42-8EE5-5F219858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5070-8853-3E41-A744-BFD2C9347D42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90EA-AC56-8848-83BE-09F0D75DB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90271-BA5B-BD41-856D-5F5145296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3344F-AE2C-2E4F-93DC-66A108D5C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05A79-8C87-C446-B668-CCF826D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A1F0-0ED9-5B47-8149-C190C0614E7E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A63D5-9A60-014C-86EA-657716CA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90273-8582-FA4D-B341-60EA93A6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40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BB26-0D0E-1A4B-A80C-92790194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50C31-B510-B341-9F66-070B0FD2C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C02D2-93CC-DE4C-9660-27D96B99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1855-0550-3949-B37E-792D2E8EF040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8F64-7092-B146-897A-E0E69A91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A9513-0464-4049-8FEB-AD772674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8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986F8-49B4-744C-BE94-F833463D0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D357D-56ED-7E4B-BE3F-4DB27183E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6B0B5-B05D-6049-9863-81A7F047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AB6-90FB-6C4C-A5DF-D053F080667D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61C26-1A32-FF44-8C4C-8D1B1CC6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A198-E08C-924A-A35C-50610912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1745-B2D1-2843-B82D-2EF1718AF31E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A1212D-38B2-4DEE-B25F-5C96C2761F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59BCB-F43F-3A43-B613-29E777C14673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6FEF-22A6-0349-8AC2-1CA346584499}" type="datetime1">
              <a:rPr lang="en-US" smtClean="0"/>
              <a:t>2/15/24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BC81-6EF1-4A44-9F4F-445DEC08A6A5}" type="datetime1">
              <a:rPr lang="en-US" smtClean="0"/>
              <a:t>2/15/24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6100-4F31-7347-8D34-870C85B1DE61}" type="datetime1">
              <a:rPr lang="en-US" smtClean="0"/>
              <a:t>2/15/24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E5B0-5BFA-4F4B-B51F-85F45FFA437F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1C3-A24B-EF4A-B9B7-C2BF34724FBB}" type="datetime1">
              <a:rPr lang="en-US" smtClean="0"/>
              <a:t>2/15/24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543C1-7428-404F-8363-029D0C5ECF8D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6273" y="47625"/>
            <a:ext cx="473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550AC-44EF-C445-B2BF-13419CD53B20}"/>
              </a:ext>
            </a:extLst>
          </p:cNvPr>
          <p:cNvSpPr txBox="1"/>
          <p:nvPr userDrawn="1"/>
        </p:nvSpPr>
        <p:spPr>
          <a:xfrm>
            <a:off x="11718388" y="84405"/>
            <a:ext cx="47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D550CB4-4F5D-C147-8DB1-686BBDC38555}" type="slidenum">
              <a:rPr lang="en-US" b="1" smtClean="0">
                <a:solidFill>
                  <a:schemeClr val="bg1"/>
                </a:solidFill>
                <a:latin typeface="Proxima Nova Lt" panose="02000506030000020004" pitchFamily="2" charset="77"/>
              </a:rPr>
              <a:t>‹#›</a:t>
            </a:fld>
            <a:endParaRPr lang="en-US" b="1" dirty="0">
              <a:solidFill>
                <a:schemeClr val="bg1"/>
              </a:solidFill>
              <a:latin typeface="Proxima Nova Lt" panose="0200050603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3A857-30E2-F241-9568-F9FA4F59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A9625-E09B-7149-A122-69D092902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66D5-46D0-DF43-81D0-19D664959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EDA4-5FBB-4647-B762-284C2A89AD7D}" type="datetime1">
              <a:rPr lang="en-US" smtClean="0"/>
              <a:t>2/15/24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92548-FF11-824E-B93B-0A006E95B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E4F86-E449-C747-A0CA-C94394D86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ACC8-05A8-284E-8C0F-BED1A3B3D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9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RECITATION 7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Proxima Nova Rg" panose="02000506030000020004" pitchFamily="2" charset="0"/>
              </a:rPr>
              <a:t>EG1004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30" y="82703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775" y="2097280"/>
            <a:ext cx="9435151" cy="3556324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Literature Review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Engineering Design Canvas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Team Writing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Milestone 2 Presentations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 flipH="1">
            <a:off x="946860" y="3320734"/>
            <a:ext cx="4485" cy="11094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" y="6377447"/>
            <a:ext cx="2586446" cy="4028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4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-12402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564107" y="577592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LITERATURE REVIEW</a:t>
            </a:r>
          </a:p>
        </p:txBody>
      </p:sp>
      <p:pic>
        <p:nvPicPr>
          <p:cNvPr id="14" name="Picture 2" descr="Image result for literature review">
            <a:extLst>
              <a:ext uri="{FF2B5EF4-FFF2-40B4-BE49-F238E27FC236}">
                <a16:creationId xmlns:a16="http://schemas.microsoft.com/office/drawing/2014/main" id="{A9E1FDD5-9DDA-9240-919C-5E60C7F1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4" y="1466252"/>
            <a:ext cx="4910718" cy="48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literature review">
            <a:extLst>
              <a:ext uri="{FF2B5EF4-FFF2-40B4-BE49-F238E27FC236}">
                <a16:creationId xmlns:a16="http://schemas.microsoft.com/office/drawing/2014/main" id="{B3D00421-C889-134F-AE4B-3AB9998D3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9" t="1406" r="39180" b="76126"/>
          <a:stretch/>
        </p:blipFill>
        <p:spPr bwMode="auto">
          <a:xfrm>
            <a:off x="7132638" y="1548775"/>
            <a:ext cx="1913364" cy="17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literature review">
            <a:extLst>
              <a:ext uri="{FF2B5EF4-FFF2-40B4-BE49-F238E27FC236}">
                <a16:creationId xmlns:a16="http://schemas.microsoft.com/office/drawing/2014/main" id="{C550210B-5FF2-7348-B321-8E2FC7D9D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9264" r="76609" b="38419"/>
          <a:stretch/>
        </p:blipFill>
        <p:spPr bwMode="auto">
          <a:xfrm>
            <a:off x="7950663" y="3425447"/>
            <a:ext cx="1814755" cy="17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literature review">
            <a:extLst>
              <a:ext uri="{FF2B5EF4-FFF2-40B4-BE49-F238E27FC236}">
                <a16:creationId xmlns:a16="http://schemas.microsoft.com/office/drawing/2014/main" id="{181D7E4C-19C6-C641-A085-35339253B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0" t="76463" r="39465" b="1046"/>
          <a:stretch/>
        </p:blipFill>
        <p:spPr bwMode="auto">
          <a:xfrm>
            <a:off x="9398093" y="2069487"/>
            <a:ext cx="1813989" cy="17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645DCBB-BC28-7741-B539-88828B4FE28B}"/>
              </a:ext>
            </a:extLst>
          </p:cNvPr>
          <p:cNvSpPr/>
          <p:nvPr/>
        </p:nvSpPr>
        <p:spPr>
          <a:xfrm>
            <a:off x="3284006" y="1623742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40C84B-4CDE-1D4F-A4A3-A77F99054817}"/>
              </a:ext>
            </a:extLst>
          </p:cNvPr>
          <p:cNvSpPr/>
          <p:nvPr/>
        </p:nvSpPr>
        <p:spPr>
          <a:xfrm>
            <a:off x="1490991" y="3425447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6D3F1-291F-F545-8EBE-6FBB6A8E3BE7}"/>
              </a:ext>
            </a:extLst>
          </p:cNvPr>
          <p:cNvSpPr/>
          <p:nvPr/>
        </p:nvSpPr>
        <p:spPr>
          <a:xfrm>
            <a:off x="3284006" y="5139159"/>
            <a:ext cx="944880" cy="1039979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B8B71F-DD05-1140-ADDA-9FFE894E4904}"/>
              </a:ext>
            </a:extLst>
          </p:cNvPr>
          <p:cNvSpPr/>
          <p:nvPr/>
        </p:nvSpPr>
        <p:spPr>
          <a:xfrm>
            <a:off x="6253402" y="5194911"/>
            <a:ext cx="5837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Proxima Nova Rg" panose="02000506030000020004" pitchFamily="2" charset="77"/>
              </a:rPr>
              <a:t>Figure 1: Literature review purpose </a:t>
            </a:r>
            <a:br>
              <a:rPr lang="en-US" dirty="0">
                <a:latin typeface="Proxima Nova Rg" panose="02000506030000020004" pitchFamily="2" charset="77"/>
              </a:rPr>
            </a:br>
            <a:r>
              <a:rPr lang="en-US" dirty="0">
                <a:latin typeface="Proxima Nova Rg" panose="02000506030000020004" pitchFamily="2" charset="77"/>
              </a:rPr>
              <a:t>courtesy of Michigan State University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3317285"/>
            <a:ext cx="10140876" cy="205320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Gotham Medium" panose="02000604030000020004" pitchFamily="50" charset="0"/>
              </a:rPr>
              <a:t>Design Canvas Exercise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CATME Peer Evaluations I</a:t>
            </a:r>
            <a:br>
              <a:rPr lang="en-US" sz="4000" dirty="0">
                <a:latin typeface="Gotham Medium" panose="02000604030000020004" pitchFamily="50" charset="0"/>
              </a:rPr>
            </a:br>
            <a:r>
              <a:rPr lang="en-US" sz="4000" dirty="0">
                <a:latin typeface="Gotham Medium" panose="02000604030000020004" pitchFamily="50" charset="0"/>
              </a:rPr>
              <a:t>LinkedIn Profile</a:t>
            </a:r>
            <a:endParaRPr lang="en-US" sz="4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66645" y="339836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 txBox="1">
            <a:spLocks/>
          </p:cNvSpPr>
          <p:nvPr/>
        </p:nvSpPr>
        <p:spPr>
          <a:xfrm>
            <a:off x="1129659" y="1562753"/>
            <a:ext cx="10140876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MILESTONE 2 CHECK</a:t>
            </a:r>
            <a:br>
              <a:rPr lang="en-US" sz="5400" dirty="0">
                <a:latin typeface="Gotham Medium" panose="02000604030000020004" pitchFamily="50" charset="0"/>
              </a:rPr>
            </a:br>
            <a:endParaRPr lang="en-US" sz="5400" dirty="0">
              <a:latin typeface="Gotham Medium" panose="02000604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7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562" y="1607340"/>
            <a:ext cx="10140876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418452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9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323672" y="587783"/>
            <a:ext cx="1154465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4030000020004" pitchFamily="50" charset="0"/>
              </a:rPr>
              <a:t>ENGINEERING DESIGN CANVAS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DD0F32-7111-6849-AB18-EA24C43C87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9" b="14497"/>
          <a:stretch/>
        </p:blipFill>
        <p:spPr>
          <a:xfrm>
            <a:off x="2131798" y="1552930"/>
            <a:ext cx="7928403" cy="46937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8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0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B5108559-B8B5-2243-983D-80D44F6D0DB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C2_EG1003" id="{DBE85712-88D7-8C4E-9F2D-317D2E2E98FD}" vid="{2BA5159C-854F-8147-94DB-7DEFF1DA9AA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71</Words>
  <Application>Microsoft Macintosh PowerPoint</Application>
  <PresentationFormat>Widescreen</PresentationFormat>
  <Paragraphs>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Proxima Nova Rg</vt:lpstr>
      <vt:lpstr>Calibri</vt:lpstr>
      <vt:lpstr>Proxima Nova Lt</vt:lpstr>
      <vt:lpstr>Gotham Medium</vt:lpstr>
      <vt:lpstr>Calibri Light</vt:lpstr>
      <vt:lpstr>Office Theme</vt:lpstr>
      <vt:lpstr>Custom Design</vt:lpstr>
      <vt:lpstr>RECITATION 7 </vt:lpstr>
      <vt:lpstr>AGENDA</vt:lpstr>
      <vt:lpstr>PowerPoint Presentation</vt:lpstr>
      <vt:lpstr>Design Canvas Exercise CATME Peer Evaluations I LinkedIn Profile</vt:lpstr>
      <vt:lpstr>ENGINEERING DESIGN CANVAS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7</dc:title>
  <dc:creator>Diya</dc:creator>
  <cp:lastModifiedBy>EG</cp:lastModifiedBy>
  <cp:revision>15</cp:revision>
  <dcterms:created xsi:type="dcterms:W3CDTF">2020-08-24T07:03:47Z</dcterms:created>
  <dcterms:modified xsi:type="dcterms:W3CDTF">2024-02-15T17:19:51Z</dcterms:modified>
  <cp:contentStatus/>
</cp:coreProperties>
</file>