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80" r:id="rId5"/>
    <p:sldId id="261" r:id="rId6"/>
    <p:sldId id="282" r:id="rId7"/>
    <p:sldId id="292" r:id="rId8"/>
    <p:sldId id="293" r:id="rId9"/>
    <p:sldId id="296" r:id="rId10"/>
    <p:sldId id="297" r:id="rId11"/>
    <p:sldId id="294" r:id="rId12"/>
    <p:sldId id="295" r:id="rId13"/>
    <p:sldId id="28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recreational space 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All</a:t>
          </a:r>
          <a:r>
            <a:rPr lang="en-US" sz="2300" b="0" i="0" baseline="0" dirty="0">
              <a:latin typeface="Proxima Nova Rg" panose="02000506030000020004" pitchFamily="2" charset="0"/>
            </a:rPr>
            <a:t> classroom spaces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Floor</a:t>
          </a:r>
          <a:r>
            <a:rPr lang="en-US" sz="23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LEED Gold and implementation plan</a:t>
          </a: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DF7BA2A-B539-7F45-B8E1-8F31E29FB4C5}" srcId="{8ED78BA0-96E7-B043-A20E-21FA78203FDB}" destId="{ECAC28AD-6F7F-5043-9411-CBCF11DE1D5E}" srcOrd="2" destOrd="0" parTransId="{7925B292-5D03-524B-A35C-F36BEAF34F8E}" sibTransId="{E840C6DE-D730-734C-B947-B0D2C2142625}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4A50F23E-A274-1E47-B4C9-D95B24A2FF60}" type="presOf" srcId="{0846D398-F1B5-1F45-AC79-C00830B072A1}" destId="{EC148BCD-CD9D-DA4C-9F72-BDD23CC07C98}" srcOrd="0" destOrd="1" presId="urn:microsoft.com/office/officeart/2005/8/layout/list1"/>
    <dgm:cxn modelId="{61F33D60-ADB1-0140-AB44-CCF0812D932A}" type="presOf" srcId="{ECAC28AD-6F7F-5043-9411-CBCF11DE1D5E}" destId="{EC148BCD-CD9D-DA4C-9F72-BDD23CC07C98}" srcOrd="0" destOrd="2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D5A74653-F456-8349-A2E1-3F736276D781}" srcId="{8ED78BA0-96E7-B043-A20E-21FA78203FDB}" destId="{0846D398-F1B5-1F45-AC79-C00830B072A1}" srcOrd="1" destOrd="0" parTransId="{FEF57D1A-DA16-554E-AC67-534A14062C5B}" sibTransId="{850E569B-F29C-DD41-9D0E-A2A3F12CAA09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>
              <a:latin typeface="Proxima Nova Rg" panose="02000506030000020004" pitchFamily="2" charset="0"/>
            </a:rPr>
            <a:t>Determine device choice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E4085B02-5957-426F-8D1F-F293D4E37D70}">
      <dgm:prSet custT="1"/>
      <dgm:spPr/>
      <dgm:t>
        <a:bodyPr/>
        <a:lstStyle/>
        <a:p>
          <a:r>
            <a:rPr lang="en-US" sz="2300" b="0" i="0">
              <a:latin typeface="Proxima Nova Rg" panose="02000506030000020004" pitchFamily="2" charset="0"/>
            </a:rPr>
            <a:t>Initial CAD model</a:t>
          </a:r>
        </a:p>
      </dgm:t>
    </dgm:pt>
    <dgm:pt modelId="{BD974833-ADCF-4240-BF68-EEE4195B0E43}" type="parTrans" cxnId="{73154502-4158-4EF3-9024-66E636510BDE}">
      <dgm:prSet/>
      <dgm:spPr/>
      <dgm:t>
        <a:bodyPr/>
        <a:lstStyle/>
        <a:p>
          <a:endParaRPr lang="en-US"/>
        </a:p>
      </dgm:t>
    </dgm:pt>
    <dgm:pt modelId="{0997D8E8-A4D5-47D6-B517-C0091C9295EA}" type="sibTrans" cxnId="{73154502-4158-4EF3-9024-66E636510BDE}">
      <dgm:prSet/>
      <dgm:spPr/>
      <dgm:t>
        <a:bodyPr/>
        <a:lstStyle/>
        <a:p>
          <a:endParaRPr lang="en-US"/>
        </a:p>
      </dgm:t>
    </dgm:pt>
    <dgm:pt modelId="{6505C9DC-DCB1-40BB-B1EC-860DC2DA3618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completed task</a:t>
          </a:r>
        </a:p>
      </dgm:t>
    </dgm:pt>
    <dgm:pt modelId="{A82F8340-BB59-4713-8434-9C5CEA0BC391}" type="parTrans" cxnId="{0F1C5136-070D-4C3A-A68C-6EA0AE0F1C1A}">
      <dgm:prSet/>
      <dgm:spPr/>
      <dgm:t>
        <a:bodyPr/>
        <a:lstStyle/>
        <a:p>
          <a:endParaRPr lang="en-US"/>
        </a:p>
      </dgm:t>
    </dgm:pt>
    <dgm:pt modelId="{373AF2AD-5ECE-4E94-9A91-112079071540}" type="sibTrans" cxnId="{0F1C5136-070D-4C3A-A68C-6EA0AE0F1C1A}">
      <dgm:prSet/>
      <dgm:spPr/>
      <dgm:t>
        <a:bodyPr/>
        <a:lstStyle/>
        <a:p>
          <a:endParaRPr lang="en-US"/>
        </a:p>
      </dgm:t>
    </dgm:pt>
    <dgm:pt modelId="{E8EA55D2-9FED-44BE-B660-4353A6178529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Two completed tasks</a:t>
          </a:r>
        </a:p>
      </dgm:t>
    </dgm:pt>
    <dgm:pt modelId="{57AD0B58-7419-4EB8-8C05-78F273140551}" type="parTrans" cxnId="{BF7886F0-F1BE-41B6-8695-2CBAC161FCAC}">
      <dgm:prSet/>
      <dgm:spPr/>
      <dgm:t>
        <a:bodyPr/>
        <a:lstStyle/>
        <a:p>
          <a:endParaRPr lang="en-US"/>
        </a:p>
      </dgm:t>
    </dgm:pt>
    <dgm:pt modelId="{8855FB7E-26A8-4057-B9C9-C6F53097EE90}" type="sibTrans" cxnId="{BF7886F0-F1BE-41B6-8695-2CBAC161FCAC}">
      <dgm:prSet/>
      <dgm:spPr/>
      <dgm:t>
        <a:bodyPr/>
        <a:lstStyle/>
        <a:p>
          <a:endParaRPr lang="en-US"/>
        </a:p>
      </dgm:t>
    </dgm:pt>
    <dgm:pt modelId="{28BC6F0C-A85E-47C0-A70F-77FCDA9D4827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E08773C0-C7C7-439F-AC97-2C424FEDAD29}" type="parTrans" cxnId="{D3A48B9D-024B-4931-B4F1-27C6E585AA59}">
      <dgm:prSet/>
      <dgm:spPr/>
      <dgm:t>
        <a:bodyPr/>
        <a:lstStyle/>
        <a:p>
          <a:endParaRPr lang="en-US"/>
        </a:p>
      </dgm:t>
    </dgm:pt>
    <dgm:pt modelId="{4C5D7E6B-4033-4325-9DDF-298D4AE789B8}" type="sibTrans" cxnId="{D3A48B9D-024B-4931-B4F1-27C6E585AA59}">
      <dgm:prSet/>
      <dgm:spPr/>
      <dgm:t>
        <a:bodyPr/>
        <a:lstStyle/>
        <a:p>
          <a:endParaRPr lang="en-US"/>
        </a:p>
      </dgm:t>
    </dgm:pt>
    <dgm:pt modelId="{44D3D310-8ECE-45EB-AB3A-0E44F2566EDD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Circuit &amp; schematic diagrams</a:t>
          </a:r>
        </a:p>
      </dgm:t>
    </dgm:pt>
    <dgm:pt modelId="{BE48F1EE-FAA1-4A57-8EAD-8D4142B9D519}" type="parTrans" cxnId="{0AC7D34C-4A6F-4017-9889-3A7918CF2A81}">
      <dgm:prSet/>
      <dgm:spPr/>
      <dgm:t>
        <a:bodyPr/>
        <a:lstStyle/>
        <a:p>
          <a:endParaRPr lang="en-US"/>
        </a:p>
      </dgm:t>
    </dgm:pt>
    <dgm:pt modelId="{20120C95-DF16-415E-AFED-82A312C1EC0B}" type="sibTrans" cxnId="{0AC7D34C-4A6F-4017-9889-3A7918CF2A81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54502-4158-4EF3-9024-66E636510BDE}" srcId="{8ED78BA0-96E7-B043-A20E-21FA78203FDB}" destId="{E4085B02-5957-426F-8D1F-F293D4E37D70}" srcOrd="1" destOrd="0" parTransId="{BD974833-ADCF-4240-BF68-EEE4195B0E43}" sibTransId="{0997D8E8-A4D5-47D6-B517-C0091C9295EA}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0F1C5136-070D-4C3A-A68C-6EA0AE0F1C1A}" srcId="{8ED78BA0-96E7-B043-A20E-21FA78203FDB}" destId="{6505C9DC-DCB1-40BB-B1EC-860DC2DA3618}" srcOrd="2" destOrd="0" parTransId="{A82F8340-BB59-4713-8434-9C5CEA0BC391}" sibTransId="{373AF2AD-5ECE-4E94-9A91-112079071540}"/>
    <dgm:cxn modelId="{AE627538-8B90-430B-B62E-0D4F81B9C64B}" type="presOf" srcId="{E4085B02-5957-426F-8D1F-F293D4E37D70}" destId="{EC148BCD-CD9D-DA4C-9F72-BDD23CC07C98}" srcOrd="0" destOrd="1" presId="urn:microsoft.com/office/officeart/2005/8/layout/list1"/>
    <dgm:cxn modelId="{015BFD60-53AF-4C6E-8E18-2C4D36B2F8E8}" type="presOf" srcId="{6505C9DC-DCB1-40BB-B1EC-860DC2DA3618}" destId="{EC148BCD-CD9D-DA4C-9F72-BDD23CC07C98}" srcOrd="0" destOrd="2" presId="urn:microsoft.com/office/officeart/2005/8/layout/list1"/>
    <dgm:cxn modelId="{78E4D561-A9BD-45A1-B665-0CB58616AB01}" type="presOf" srcId="{28BC6F0C-A85E-47C0-A70F-77FCDA9D4827}" destId="{2BC19969-2C76-8D45-A55D-078E3B83647D}" srcOrd="0" destOrd="1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0AC7D34C-4A6F-4017-9889-3A7918CF2A81}" srcId="{AAAC6DBC-4801-9146-828E-827BB292A4E8}" destId="{44D3D310-8ECE-45EB-AB3A-0E44F2566EDD}" srcOrd="2" destOrd="0" parTransId="{BE48F1EE-FAA1-4A57-8EAD-8D4142B9D519}" sibTransId="{20120C95-DF16-415E-AFED-82A312C1EC0B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F6A39786-9D43-4F64-A6DF-50D0F0E26B23}" type="presOf" srcId="{44D3D310-8ECE-45EB-AB3A-0E44F2566EDD}" destId="{2BC19969-2C76-8D45-A55D-078E3B83647D}" srcOrd="0" destOrd="2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D3A48B9D-024B-4931-B4F1-27C6E585AA59}" srcId="{AAAC6DBC-4801-9146-828E-827BB292A4E8}" destId="{28BC6F0C-A85E-47C0-A70F-77FCDA9D4827}" srcOrd="1" destOrd="0" parTransId="{E08773C0-C7C7-439F-AC97-2C424FEDAD29}" sibTransId="{4C5D7E6B-4033-4325-9DDF-298D4AE789B8}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BF7886F0-F1BE-41B6-8695-2CBAC161FCAC}" srcId="{1D9D6C1B-8764-3C4C-B47B-CB3F49D7084D}" destId="{E8EA55D2-9FED-44BE-B660-4353A6178529}" srcOrd="1" destOrd="0" parTransId="{57AD0B58-7419-4EB8-8C05-78F273140551}" sibTransId="{8855FB7E-26A8-4057-B9C9-C6F53097EE90}"/>
    <dgm:cxn modelId="{217E2FFD-1138-4C62-A862-9D5E23C84CC0}" type="presOf" srcId="{E8EA55D2-9FED-44BE-B660-4353A6178529}" destId="{5320A93E-E9A1-244D-A69C-7BEAD76D8D8B}" srcOrd="0" destOrd="1" presId="urn:microsoft.com/office/officeart/2005/8/layout/list1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400" b="0" i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400" b="0" i="0">
              <a:latin typeface="Proxima Nova Rg" panose="02000506030000020004" pitchFamily="2" charset="0"/>
            </a:rPr>
            <a:t>Final Design Report (FDR)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CC3F06E-5EA8-4244-AEB5-2B11BA4BFA1A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ACD568F5-9A5E-43F1-8B59-135789999B8F}" type="parTrans" cxnId="{B5C5B882-5923-41DA-A501-C648F90CE4BC}">
      <dgm:prSet/>
      <dgm:spPr/>
      <dgm:t>
        <a:bodyPr/>
        <a:lstStyle/>
        <a:p>
          <a:endParaRPr lang="en-US"/>
        </a:p>
      </dgm:t>
    </dgm:pt>
    <dgm:pt modelId="{98B94D34-C558-49B2-B587-00334506452A}" type="sibTrans" cxnId="{B5C5B882-5923-41DA-A501-C648F90CE4BC}">
      <dgm:prSet/>
      <dgm:spPr/>
      <dgm:t>
        <a:bodyPr/>
        <a:lstStyle/>
        <a:p>
          <a:endParaRPr lang="en-US"/>
        </a:p>
      </dgm:t>
    </dgm:pt>
    <dgm:pt modelId="{A7A14325-38F5-4D04-B7A1-8669D0FB3E47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6125B7B9-89B7-4181-B5F9-EC25C062C7BF}" type="parTrans" cxnId="{61B6F537-B898-4F24-BA02-05DFD1C7D48D}">
      <dgm:prSet/>
      <dgm:spPr/>
      <dgm:t>
        <a:bodyPr/>
        <a:lstStyle/>
        <a:p>
          <a:endParaRPr lang="en-US"/>
        </a:p>
      </dgm:t>
    </dgm:pt>
    <dgm:pt modelId="{0DF31EF3-CBE3-443E-AC56-B0C5CC3D9099}" type="sibTrans" cxnId="{61B6F537-B898-4F24-BA02-05DFD1C7D48D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59669F33-6FDB-4B2A-8082-D8EC31E44474}" type="presOf" srcId="{6CC3F06E-5EA8-4244-AEB5-2B11BA4BFA1A}" destId="{EC148BCD-CD9D-DA4C-9F72-BDD23CC07C98}" srcOrd="0" destOrd="1" presId="urn:microsoft.com/office/officeart/2005/8/layout/list1"/>
    <dgm:cxn modelId="{61B6F537-B898-4F24-BA02-05DFD1C7D48D}" srcId="{AAAC6DBC-4801-9146-828E-827BB292A4E8}" destId="{A7A14325-38F5-4D04-B7A1-8669D0FB3E47}" srcOrd="1" destOrd="0" parTransId="{6125B7B9-89B7-4181-B5F9-EC25C062C7BF}" sibTransId="{0DF31EF3-CBE3-443E-AC56-B0C5CC3D9099}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B5C5B882-5923-41DA-A501-C648F90CE4BC}" srcId="{8ED78BA0-96E7-B043-A20E-21FA78203FDB}" destId="{6CC3F06E-5EA8-4244-AEB5-2B11BA4BFA1A}" srcOrd="1" destOrd="0" parTransId="{ACD568F5-9A5E-43F1-8B59-135789999B8F}" sibTransId="{98B94D34-C558-49B2-B587-00334506452A}"/>
    <dgm:cxn modelId="{CDC83085-6D9F-4EE7-99F5-7ED93784A664}" type="presOf" srcId="{A7A14325-38F5-4D04-B7A1-8669D0FB3E47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326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recreational space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93265"/>
        <a:ext cx="6096000" cy="1386000"/>
      </dsp:txXfrm>
    </dsp:sp>
    <dsp:sp modelId="{96D449A5-8CF5-0D4C-9470-7C2F22AB24CE}">
      <dsp:nvSpPr>
        <dsp:cNvPr id="0" name=""/>
        <dsp:cNvSpPr/>
      </dsp:nvSpPr>
      <dsp:spPr>
        <a:xfrm>
          <a:off x="304800" y="3090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20652" y="46757"/>
        <a:ext cx="4235496" cy="293016"/>
      </dsp:txXfrm>
    </dsp:sp>
    <dsp:sp modelId="{5320A93E-E9A1-244D-A69C-7BEAD76D8D8B}">
      <dsp:nvSpPr>
        <dsp:cNvPr id="0" name=""/>
        <dsp:cNvSpPr/>
      </dsp:nvSpPr>
      <dsp:spPr>
        <a:xfrm>
          <a:off x="0" y="180102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All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801025"/>
        <a:ext cx="6096000" cy="1386000"/>
      </dsp:txXfrm>
    </dsp:sp>
    <dsp:sp modelId="{13086218-E288-3044-B21D-7C4BF082C728}">
      <dsp:nvSpPr>
        <dsp:cNvPr id="0" name=""/>
        <dsp:cNvSpPr/>
      </dsp:nvSpPr>
      <dsp:spPr>
        <a:xfrm>
          <a:off x="304800" y="163866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20652" y="1654517"/>
        <a:ext cx="4235496" cy="293016"/>
      </dsp:txXfrm>
    </dsp:sp>
    <dsp:sp modelId="{2BC19969-2C76-8D45-A55D-078E3B83647D}">
      <dsp:nvSpPr>
        <dsp:cNvPr id="0" name=""/>
        <dsp:cNvSpPr/>
      </dsp:nvSpPr>
      <dsp:spPr>
        <a:xfrm>
          <a:off x="0" y="3408785"/>
          <a:ext cx="60960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Floor</a:t>
          </a:r>
          <a:r>
            <a:rPr lang="en-US" sz="23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LEED Gold and implementation plan</a:t>
          </a:r>
        </a:p>
      </dsp:txBody>
      <dsp:txXfrm>
        <a:off x="0" y="3408785"/>
        <a:ext cx="6096000" cy="1316699"/>
      </dsp:txXfrm>
    </dsp:sp>
    <dsp:sp modelId="{8D4DE655-2605-8B4B-B4BD-0414015C16E0}">
      <dsp:nvSpPr>
        <dsp:cNvPr id="0" name=""/>
        <dsp:cNvSpPr/>
      </dsp:nvSpPr>
      <dsp:spPr>
        <a:xfrm>
          <a:off x="304800" y="324642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20652" y="3262277"/>
        <a:ext cx="42354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53448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latin typeface="Proxima Nova Rg" panose="02000506030000020004" pitchFamily="2" charset="0"/>
            </a:rPr>
            <a:t>Determine device choice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completed task</a:t>
          </a:r>
        </a:p>
      </dsp:txBody>
      <dsp:txXfrm>
        <a:off x="0" y="253448"/>
        <a:ext cx="5755554" cy="1464750"/>
      </dsp:txXfrm>
    </dsp:sp>
    <dsp:sp modelId="{96D449A5-8CF5-0D4C-9470-7C2F22AB24CE}">
      <dsp:nvSpPr>
        <dsp:cNvPr id="0" name=""/>
        <dsp:cNvSpPr/>
      </dsp:nvSpPr>
      <dsp:spPr>
        <a:xfrm>
          <a:off x="287777" y="3204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09393" y="53664"/>
        <a:ext cx="3985656" cy="399568"/>
      </dsp:txXfrm>
    </dsp:sp>
    <dsp:sp modelId="{5320A93E-E9A1-244D-A69C-7BEAD76D8D8B}">
      <dsp:nvSpPr>
        <dsp:cNvPr id="0" name=""/>
        <dsp:cNvSpPr/>
      </dsp:nvSpPr>
      <dsp:spPr>
        <a:xfrm>
          <a:off x="0" y="2020598"/>
          <a:ext cx="5755554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Updated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Two completed tasks</a:t>
          </a:r>
        </a:p>
      </dsp:txBody>
      <dsp:txXfrm>
        <a:off x="0" y="2020598"/>
        <a:ext cx="5755554" cy="1110375"/>
      </dsp:txXfrm>
    </dsp:sp>
    <dsp:sp modelId="{13086218-E288-3044-B21D-7C4BF082C728}">
      <dsp:nvSpPr>
        <dsp:cNvPr id="0" name=""/>
        <dsp:cNvSpPr/>
      </dsp:nvSpPr>
      <dsp:spPr>
        <a:xfrm>
          <a:off x="287777" y="179919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09393" y="1820814"/>
        <a:ext cx="3985656" cy="399568"/>
      </dsp:txXfrm>
    </dsp:sp>
    <dsp:sp modelId="{2BC19969-2C76-8D45-A55D-078E3B83647D}">
      <dsp:nvSpPr>
        <dsp:cNvPr id="0" name=""/>
        <dsp:cNvSpPr/>
      </dsp:nvSpPr>
      <dsp:spPr>
        <a:xfrm>
          <a:off x="0" y="3433373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Circuit &amp; schematic diagrams</a:t>
          </a:r>
        </a:p>
      </dsp:txBody>
      <dsp:txXfrm>
        <a:off x="0" y="3433373"/>
        <a:ext cx="5755554" cy="1464750"/>
      </dsp:txXfrm>
    </dsp:sp>
    <dsp:sp modelId="{8D4DE655-2605-8B4B-B4BD-0414015C16E0}">
      <dsp:nvSpPr>
        <dsp:cNvPr id="0" name=""/>
        <dsp:cNvSpPr/>
      </dsp:nvSpPr>
      <dsp:spPr>
        <a:xfrm>
          <a:off x="287777" y="3211973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09393" y="3233589"/>
        <a:ext cx="398565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93264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293264"/>
        <a:ext cx="5851464" cy="1219050"/>
      </dsp:txXfrm>
    </dsp:sp>
    <dsp:sp modelId="{96D449A5-8CF5-0D4C-9470-7C2F22AB24CE}">
      <dsp:nvSpPr>
        <dsp:cNvPr id="0" name=""/>
        <dsp:cNvSpPr/>
      </dsp:nvSpPr>
      <dsp:spPr>
        <a:xfrm>
          <a:off x="292573" y="2758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18512" y="53523"/>
        <a:ext cx="4044146" cy="479482"/>
      </dsp:txXfrm>
    </dsp:sp>
    <dsp:sp modelId="{5320A93E-E9A1-244D-A69C-7BEAD76D8D8B}">
      <dsp:nvSpPr>
        <dsp:cNvPr id="0" name=""/>
        <dsp:cNvSpPr/>
      </dsp:nvSpPr>
      <dsp:spPr>
        <a:xfrm>
          <a:off x="0" y="1875194"/>
          <a:ext cx="585146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875194"/>
        <a:ext cx="5851464" cy="850500"/>
      </dsp:txXfrm>
    </dsp:sp>
    <dsp:sp modelId="{13086218-E288-3044-B21D-7C4BF082C728}">
      <dsp:nvSpPr>
        <dsp:cNvPr id="0" name=""/>
        <dsp:cNvSpPr/>
      </dsp:nvSpPr>
      <dsp:spPr>
        <a:xfrm>
          <a:off x="292573" y="160951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18512" y="1635453"/>
        <a:ext cx="4044146" cy="479482"/>
      </dsp:txXfrm>
    </dsp:sp>
    <dsp:sp modelId="{2BC19969-2C76-8D45-A55D-078E3B83647D}">
      <dsp:nvSpPr>
        <dsp:cNvPr id="0" name=""/>
        <dsp:cNvSpPr/>
      </dsp:nvSpPr>
      <dsp:spPr>
        <a:xfrm>
          <a:off x="0" y="3088575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>
              <a:latin typeface="Proxima Nova Rg" panose="02000506030000020004" pitchFamily="2" charset="0"/>
            </a:rPr>
            <a:t>Final Design Report (FDR)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sp:txBody>
      <dsp:txXfrm>
        <a:off x="0" y="3088575"/>
        <a:ext cx="5851464" cy="1219050"/>
      </dsp:txXfrm>
    </dsp:sp>
    <dsp:sp modelId="{8D4DE655-2605-8B4B-B4BD-0414015C16E0}">
      <dsp:nvSpPr>
        <dsp:cNvPr id="0" name=""/>
        <dsp:cNvSpPr/>
      </dsp:nvSpPr>
      <dsp:spPr>
        <a:xfrm>
          <a:off x="292573" y="282289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18512" y="2848833"/>
        <a:ext cx="4044146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THE SEMESTER-LONG DESIGN PROJECTS (SLDPs)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61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</a:t>
            </a:r>
            <a:r>
              <a:rPr lang="en-US">
                <a:latin typeface="Proxima Nova Rg" panose="02000506030000020004" pitchFamily="2" charset="0"/>
              </a:rPr>
              <a:t>RECITATION 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41" y="6291081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428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066567"/>
              </p:ext>
            </p:extLst>
          </p:nvPr>
        </p:nvGraphicFramePr>
        <p:xfrm>
          <a:off x="6096000" y="1281853"/>
          <a:ext cx="5755555" cy="49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87450"/>
              </p:ext>
            </p:extLst>
          </p:nvPr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45626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</p:spTree>
    <p:extLst>
      <p:ext uri="{BB962C8B-B14F-4D97-AF65-F5344CB8AC3E}">
        <p14:creationId xmlns:p14="http://schemas.microsoft.com/office/powerpoint/2010/main" val="327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44577" y="2252317"/>
            <a:ext cx="581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Develop a solution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Manufacture a proof of concept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$100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Theoretical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resources: EG1003 workshops, Open Lab, RAD Mentors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02232" y="5594369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3: </a:t>
            </a:r>
            <a:r>
              <a:rPr lang="en-US" sz="1600" dirty="0" err="1">
                <a:latin typeface="Proxima Nova Rg" panose="02000506030000020004" pitchFamily="2" charset="0"/>
              </a:rPr>
              <a:t>SpeakSign</a:t>
            </a:r>
            <a:r>
              <a:rPr lang="en-US" sz="1600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374357" y="2252317"/>
            <a:ext cx="4831621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47" y="1410525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9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991711"/>
              </p:ext>
            </p:extLst>
          </p:nvPr>
        </p:nvGraphicFramePr>
        <p:xfrm>
          <a:off x="5944115" y="1634953"/>
          <a:ext cx="5851464" cy="433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603032"/>
              </p:ext>
            </p:extLst>
          </p:nvPr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320B5D8-94B6-044F-B9DD-8CBBCBC6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87313" y="3085020"/>
            <a:ext cx="1055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Refer to </a:t>
            </a:r>
            <a:r>
              <a:rPr lang="en-US" sz="2400" dirty="0" err="1">
                <a:latin typeface="Proxima Nova Rg" panose="02000506030000020004" pitchFamily="2" charset="0"/>
              </a:rPr>
              <a:t>manual.eg.poly.edu</a:t>
            </a:r>
            <a:r>
              <a:rPr lang="en-US" sz="24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5B0A3-9BEA-6548-9264-C52F321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349162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Grading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SLDP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947595"/>
            <a:ext cx="0" cy="18664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848115" y="2009080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488363" y="1859804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10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337681" y="3897092"/>
            <a:ext cx="228620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4" y="5481018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24946"/>
              </p:ext>
            </p:extLst>
          </p:nvPr>
        </p:nvGraphicFramePr>
        <p:xfrm>
          <a:off x="234041" y="2941836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478206" y="2685152"/>
            <a:ext cx="615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005098"/>
                </p:ext>
              </p:extLst>
            </p:nvPr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43178"/>
              </p:ext>
            </p:extLst>
          </p:nvPr>
        </p:nvGraphicFramePr>
        <p:xfrm>
          <a:off x="6018904" y="1774254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44921" y="1982518"/>
            <a:ext cx="5846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348821" y="3315853"/>
            <a:ext cx="553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LEED Gold certification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325897" y="5538077"/>
            <a:ext cx="4972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04" y="2351913"/>
            <a:ext cx="5603823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410525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84491"/>
              </p:ext>
            </p:extLst>
          </p:nvPr>
        </p:nvGraphicFramePr>
        <p:xfrm>
          <a:off x="325936" y="1413519"/>
          <a:ext cx="6096000" cy="475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08132"/>
              </p:ext>
            </p:extLst>
          </p:nvPr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423448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543309" y="2109997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524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</p:spTree>
    <p:extLst>
      <p:ext uri="{BB962C8B-B14F-4D97-AF65-F5344CB8AC3E}">
        <p14:creationId xmlns:p14="http://schemas.microsoft.com/office/powerpoint/2010/main" val="414852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751594"/>
            <a:ext cx="5136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Simulate circuitry using Fritzing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notebook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585480" y="5346008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23" y="1410525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7" y="2450208"/>
            <a:ext cx="5350499" cy="2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8759</TotalTime>
  <Words>470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Proxima Nova Rg</vt:lpstr>
      <vt:lpstr>Proxima Nova Lt</vt:lpstr>
      <vt:lpstr>Gotham Medium</vt:lpstr>
      <vt:lpstr>Calibri Light</vt:lpstr>
      <vt:lpstr>Office Theme</vt:lpstr>
      <vt:lpstr>INTRODUCTION TO THE SEMESTER-LONG DESIGN PROJECTS (SLDPs)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82</cp:revision>
  <dcterms:created xsi:type="dcterms:W3CDTF">2020-01-14T01:21:39Z</dcterms:created>
  <dcterms:modified xsi:type="dcterms:W3CDTF">2020-07-11T18:18:30Z</dcterms:modified>
</cp:coreProperties>
</file>