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2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30" r:id="rId29"/>
    <p:sldId id="329" r:id="rId30"/>
    <p:sldId id="328" r:id="rId3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 varScale="1">
        <p:scale>
          <a:sx n="70" d="100"/>
          <a:sy n="70" d="100"/>
        </p:scale>
        <p:origin x="12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L.Mexhitaj 2009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A9AE95-5964-4E25-9E71-5539AEEA787F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3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28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193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04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2192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U.T.S.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(Ultimate Tensile Strength)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Ultimate Tensile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m</a:t>
            </a:r>
            <a:r>
              <a:rPr lang="en-US" smtClean="0"/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eaLnBrk="1" hangingPunct="1"/>
            <a:r>
              <a:rPr lang="en-US" sz="2600" smtClean="0"/>
              <a:t>Greatest amount of stress material will withstand without failing</a:t>
            </a:r>
          </a:p>
          <a:p>
            <a:pPr eaLnBrk="1" hangingPunct="1"/>
            <a:r>
              <a:rPr lang="en-US" sz="2600" smtClean="0"/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0"/>
            <a:ext cx="3201988" cy="1917700"/>
            <a:chOff x="3674" y="2880"/>
            <a:chExt cx="2017" cy="1208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17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U.T.S. = P</a:t>
              </a:r>
              <a:r>
                <a:rPr lang="en-US" sz="2400" baseline="-25000"/>
                <a:t>max</a:t>
              </a:r>
              <a:endParaRPr lang="en-US" sz="2400"/>
            </a:p>
            <a:p>
              <a:pPr eaLnBrk="0" hangingPunct="0"/>
              <a:r>
                <a:rPr lang="en-US" sz="2400"/>
                <a:t>	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max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Cross-sectional    </a:t>
              </a:r>
            </a:p>
            <a:p>
              <a:pPr eaLnBrk="0" hangingPunct="0"/>
              <a:r>
                <a:rPr lang="en-US" sz="2400"/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Fracture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f</a:t>
            </a:r>
            <a:r>
              <a:rPr lang="en-US" smtClean="0"/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eaLnBrk="1" hangingPunct="1"/>
            <a:r>
              <a:rPr lang="en-US" smtClean="0"/>
              <a:t>Stress at which the material completely fails</a:t>
            </a:r>
          </a:p>
        </p:txBody>
      </p:sp>
      <p:grpSp>
        <p:nvGrpSpPr>
          <p:cNvPr id="45059" name="Group 25"/>
          <p:cNvGrpSpPr>
            <a:grpSpLocks/>
          </p:cNvGrpSpPr>
          <p:nvPr/>
        </p:nvGrpSpPr>
        <p:grpSpPr bwMode="auto">
          <a:xfrm>
            <a:off x="5715000" y="3733800"/>
            <a:ext cx="3200400" cy="1917700"/>
            <a:chOff x="3552" y="2832"/>
            <a:chExt cx="2016" cy="1208"/>
          </a:xfrm>
        </p:grpSpPr>
        <p:sp>
          <p:nvSpPr>
            <p:cNvPr id="45079" name="Line 26"/>
            <p:cNvSpPr>
              <a:spLocks noChangeShapeType="1"/>
            </p:cNvSpPr>
            <p:nvPr/>
          </p:nvSpPr>
          <p:spPr bwMode="auto">
            <a:xfrm>
              <a:off x="4944" y="31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7"/>
            <p:cNvSpPr txBox="1">
              <a:spLocks noChangeArrowheads="1"/>
            </p:cNvSpPr>
            <p:nvPr/>
          </p:nvSpPr>
          <p:spPr bwMode="auto">
            <a:xfrm>
              <a:off x="3552" y="2832"/>
              <a:ext cx="2016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/>
                <a:t>Fracture Stress = P</a:t>
              </a:r>
              <a:r>
                <a:rPr lang="en-US" sz="2400" baseline="-25000"/>
                <a:t>f</a:t>
              </a:r>
              <a:endParaRPr lang="en-US" sz="2400"/>
            </a:p>
            <a:p>
              <a:pPr eaLnBrk="0" hangingPunct="0"/>
              <a:r>
                <a:rPr lang="en-US" sz="2400"/>
                <a:t>                         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f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 Sectional    </a:t>
              </a:r>
            </a:p>
            <a:p>
              <a:pPr eaLnBrk="0" hangingPunct="0"/>
              <a:r>
                <a:rPr lang="en-US" sz="2400"/>
                <a:t>       Area </a:t>
              </a:r>
            </a:p>
          </p:txBody>
        </p:sp>
      </p:grp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Strain will disappear when stress is removed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and strain vary linearly, obeying Hooke’s Law </a:t>
            </a:r>
            <a:r>
              <a:rPr lang="en-US" sz="2400" smtClean="0">
                <a:sym typeface="Monotype Sorts"/>
              </a:rPr>
              <a:t>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sym typeface="Symbol" pitchFamily="18" charset="2"/>
              </a:rPr>
              <a:t>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E=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/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(slope of elastic region)</a:t>
            </a:r>
            <a:endParaRPr lang="en-US" sz="2400" smtClean="0"/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238" y="1828800"/>
            <a:ext cx="4322762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Strain will NOT disappear when stress is removed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Permanent deformation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Bitmap Image" r:id="rId3" imgW="1057423" imgH="1305107" progId="PBrush">
                  <p:embed/>
                </p:oleObj>
              </mc:Choice>
              <mc:Fallback>
                <p:oleObj name="Bitmap Image" r:id="rId3" imgW="1057423" imgH="1305107" progId="PBrush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343400"/>
                        <a:ext cx="124301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647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Bitmap Image" r:id="rId7" imgW="1590897" imgH="1352381" progId="PBrush">
                  <p:embed/>
                </p:oleObj>
              </mc:Choice>
              <mc:Fallback>
                <p:oleObj name="Bitmap Image" r:id="rId7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1905000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thin dowels (5/16”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thick dowels (7/16”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6  12” bamboo skewers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Cellophane Tape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Kevlar string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536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  <a:p>
            <a:pPr eaLnBrk="1" hangingPunct="1"/>
            <a:r>
              <a:rPr lang="en-US" sz="3200" smtClean="0"/>
              <a:t>Background</a:t>
            </a:r>
          </a:p>
          <a:p>
            <a:pPr eaLnBrk="1" hangingPunct="1"/>
            <a:r>
              <a:rPr lang="en-US" sz="3200" smtClean="0"/>
              <a:t>Materials</a:t>
            </a:r>
          </a:p>
          <a:p>
            <a:pPr eaLnBrk="1" hangingPunct="1"/>
            <a:r>
              <a:rPr lang="en-US" sz="3200" smtClean="0"/>
              <a:t>Procedure</a:t>
            </a:r>
          </a:p>
          <a:p>
            <a:pPr eaLnBrk="1" hangingPunct="1"/>
            <a:r>
              <a:rPr lang="en-US" sz="3200" smtClean="0"/>
              <a:t>Rules of the Competition</a:t>
            </a:r>
          </a:p>
          <a:p>
            <a:pPr eaLnBrk="1" hangingPunct="1"/>
            <a:r>
              <a:rPr lang="en-US" sz="3200" smtClean="0"/>
              <a:t>Report / Presentation</a:t>
            </a:r>
          </a:p>
          <a:p>
            <a:pPr eaLnBrk="1" hangingPunct="1"/>
            <a:r>
              <a:rPr lang="en-US" sz="3200" smtClean="0"/>
              <a:t>Closing</a:t>
            </a:r>
          </a:p>
          <a:p>
            <a:pPr eaLnBrk="1" hangingPunct="1">
              <a:buFontTx/>
              <a:buNone/>
            </a:pPr>
            <a:endParaRPr lang="en-US" sz="320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Competition Ratios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5563" y="4114800"/>
          <a:ext cx="908843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4597200" imgH="419040" progId="Equation.3">
                  <p:embed/>
                </p:oleObj>
              </mc:Choice>
              <mc:Fallback>
                <p:oleObj name="Equation" r:id="rId3" imgW="45972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3" y="4114800"/>
                        <a:ext cx="9088437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5" imgW="1409400" imgH="419040" progId="Equation.3">
                  <p:embed/>
                </p:oleObj>
              </mc:Choice>
              <mc:Fallback>
                <p:oleObj name="Equation" r:id="rId5" imgW="1409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278606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Unadjusted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019800" cy="5105400"/>
          </a:xfrm>
        </p:spPr>
        <p:txBody>
          <a:bodyPr/>
          <a:lstStyle/>
          <a:p>
            <a:pPr eaLnBrk="1" hangingPunct="1"/>
            <a:r>
              <a:rPr lang="en-US" sz="2600" smtClean="0"/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TA </a:t>
            </a:r>
            <a:r>
              <a:rPr lang="en-US" sz="2200" u="sng" smtClean="0"/>
              <a:t>initials and dates</a:t>
            </a:r>
            <a:r>
              <a:rPr lang="en-US" sz="2200" smtClean="0"/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Boom must only touch anchor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   (4”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43088"/>
            <a:ext cx="6373812" cy="3394075"/>
          </a:xfrm>
        </p:spPr>
        <p:txBody>
          <a:bodyPr/>
          <a:lstStyle/>
          <a:p>
            <a:pPr eaLnBrk="1" hangingPunct="1"/>
            <a:endParaRPr lang="en-US" sz="3400" smtClean="0"/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Decision of TA is </a:t>
            </a:r>
            <a:r>
              <a:rPr lang="en-US" sz="3000" b="1" u="sng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Announce when “</a:t>
            </a:r>
            <a:r>
              <a:rPr lang="en-US" smtClean="0">
                <a:solidFill>
                  <a:srgbClr val="FF0000"/>
                </a:solidFill>
              </a:rPr>
              <a:t>DONE!</a:t>
            </a:r>
            <a:r>
              <a:rPr lang="en-US" smtClean="0"/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3100" smtClean="0"/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announces winner of competition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/>
              <a:t>	(team with largest adjusted ratio)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Team </a:t>
            </a:r>
            <a:r>
              <a:rPr lang="en-US" dirty="0" smtClean="0"/>
              <a:t>Lab Report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boom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Assignment: Presentation</a:t>
            </a:r>
            <a:endParaRPr lang="en-US" sz="3600" b="0" dirty="0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Team presentation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State rules of competition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Describe your design and its concepts</a:t>
            </a:r>
            <a:endParaRPr lang="en-US" sz="6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Include table of class results, sketches, photo/video of boom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How could your current design be improved?</a:t>
            </a:r>
            <a:endParaRPr lang="en-US" sz="70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  <a:endParaRPr lang="en-US" b="0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Think Safety!</a:t>
            </a:r>
            <a:r>
              <a:rPr lang="en-US" smtClean="0"/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Have all original data signed by TA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Submit all work electronically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Return all unused materials to 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12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Construct and test boom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Objects usually much heavier than the boom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Rotating bridges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Corrosion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cycling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Shock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Delayed response (fatigue)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Material weakened by being “eaten away”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Wind blowing sand on rocks, bridges, etc.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81200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Example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900" smtClean="0"/>
              <a:t>Elastic in clothes cracks once removed from clothes dryer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undergoes extreme temperature changes in a short time period</a:t>
            </a:r>
          </a:p>
          <a:p>
            <a:pPr eaLnBrk="1" hangingPunct="1"/>
            <a:r>
              <a:rPr lang="en-US" smtClean="0"/>
              <a:t>Mixed temperatures throughout material cause compression/expansion resulting in cracks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Hot glass bottle placed into ice cold water, bottle would explode and shatter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1071</Words>
  <Application>Microsoft Office PowerPoint</Application>
  <PresentationFormat>On-screen Show (4:3)</PresentationFormat>
  <Paragraphs>285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Monotype Sorts</vt:lpstr>
      <vt:lpstr>Arial</vt:lpstr>
      <vt:lpstr>Calibri</vt:lpstr>
      <vt:lpstr>Symbol</vt:lpstr>
      <vt:lpstr>Tahoma</vt:lpstr>
      <vt:lpstr>Times New Roman</vt:lpstr>
      <vt:lpstr>Wingdings</vt:lpstr>
      <vt:lpstr>Default Design</vt:lpstr>
      <vt:lpstr>1_Default Design</vt:lpstr>
      <vt:lpstr>Equation</vt:lpstr>
      <vt:lpstr>Bitmap Image</vt:lpstr>
      <vt:lpstr>Boom Construction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PowerPoint Presentation</vt:lpstr>
      <vt:lpstr>Stress - Strain Figure</vt:lpstr>
      <vt:lpstr>Stress - Strain Graph</vt:lpstr>
      <vt:lpstr>Ultimate Tensile Stress (sm)</vt:lpstr>
      <vt:lpstr>Fracture Stress (sf)</vt:lpstr>
      <vt:lpstr>Elasticity Region</vt:lpstr>
      <vt:lpstr>Plasticity Region</vt:lpstr>
      <vt:lpstr>Stress - 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Peter Yuk Li</cp:lastModifiedBy>
  <cp:revision>89</cp:revision>
  <dcterms:created xsi:type="dcterms:W3CDTF">2002-02-21T04:34:32Z</dcterms:created>
  <dcterms:modified xsi:type="dcterms:W3CDTF">2013-02-04T17:21:29Z</dcterms:modified>
</cp:coreProperties>
</file>