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0" y="-9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8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Boom Construction</a:t>
            </a:r>
            <a:endParaRPr lang="en-US" b="1" dirty="0"/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Resists form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Strain: measure of deformation (elongation / 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Figure</a:t>
            </a:r>
            <a:endParaRPr kumimoji="1" lang="zh-CN" altLang="en-US" dirty="0"/>
          </a:p>
        </p:txBody>
      </p:sp>
      <p:sp>
        <p:nvSpPr>
          <p:cNvPr id="4" name="Text Box 28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996027" y="1711335"/>
            <a:ext cx="4083713" cy="18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Stress (s) = </a:t>
            </a:r>
            <a:r>
              <a:rPr lang="en-US" altLang="en-US" u="sng" dirty="0">
                <a:latin typeface="Arial"/>
                <a:cs typeface="Arial"/>
              </a:rPr>
              <a:t>F</a:t>
            </a:r>
          </a:p>
          <a:p>
            <a:pPr marL="45720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</a:t>
            </a:r>
            <a:r>
              <a:rPr lang="en-US" altLang="en-US" dirty="0">
                <a:latin typeface="Arial"/>
                <a:cs typeface="Arial"/>
              </a:rPr>
              <a:t>	          </a:t>
            </a:r>
            <a:r>
              <a:rPr lang="en-US" altLang="en-US" dirty="0" smtClean="0">
                <a:latin typeface="Arial"/>
                <a:cs typeface="Arial"/>
              </a:rPr>
              <a:t>       </a:t>
            </a:r>
            <a:r>
              <a:rPr lang="en-US" altLang="en-US" dirty="0">
                <a:latin typeface="Arial"/>
                <a:cs typeface="Arial"/>
              </a:rPr>
              <a:t>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Strain (e) = </a:t>
            </a:r>
            <a:r>
              <a:rPr lang="en-US" altLang="en-US" u="sng" dirty="0">
                <a:latin typeface="Arial"/>
                <a:cs typeface="Arial"/>
              </a:rPr>
              <a:t>DL</a:t>
            </a:r>
          </a:p>
          <a:p>
            <a:pPr marL="45720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                </a:t>
            </a:r>
            <a:r>
              <a:rPr lang="en-US" altLang="en-US" dirty="0">
                <a:latin typeface="Arial"/>
                <a:cs typeface="Arial"/>
              </a:rPr>
              <a:t>L</a:t>
            </a:r>
            <a:r>
              <a:rPr lang="en-US" altLang="en-US" baseline="-25000" dirty="0">
                <a:latin typeface="Arial"/>
                <a:cs typeface="Arial"/>
              </a:rPr>
              <a:t>o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557713" y="982663"/>
            <a:ext cx="5053953" cy="3375576"/>
            <a:chOff x="2448" y="1020"/>
            <a:chExt cx="2784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7946121" cy="1050238"/>
            <a:chOff x="0" y="3360"/>
            <a:chExt cx="509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197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41274" y="838199"/>
            <a:ext cx="6582309" cy="5113909"/>
            <a:chOff x="192" y="1152"/>
            <a:chExt cx="3264" cy="2589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214930" y="1132283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U.T.S. </a:t>
            </a: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(Ultimate Tensile 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Elasticity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Plasticity Region {P}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6" y="1079500"/>
            <a:ext cx="5643506" cy="45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4" y="838199"/>
            <a:ext cx="6208799" cy="5786323"/>
            <a:chOff x="192" y="1152"/>
            <a:chExt cx="3264" cy="2556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648484" y="712487"/>
            <a:ext cx="519790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Greatest amount of stress material will withstand without failing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 instability occurs when past U.T.S.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638912" y="4167998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U.T.S. = </a:t>
            </a:r>
            <a:r>
              <a:rPr lang="en-US" sz="2800" u="sng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47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706812" cy="5611993"/>
            <a:chOff x="192" y="1152"/>
            <a:chExt cx="3264" cy="2566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822789" y="1256804"/>
            <a:ext cx="4226774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at which the material completely fails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7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28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6863018" y="3157447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</a:t>
            </a:r>
            <a:r>
              <a:rPr lang="en-US" sz="2800" u="sng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		    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14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657010" cy="5512376"/>
            <a:chOff x="192" y="1152"/>
            <a:chExt cx="3264" cy="2546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6748087" y="1062338"/>
            <a:ext cx="4980138" cy="5064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and strain vary linearly, obeying Hooke’s Law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Symbol" panose="05050102010706020507" pitchFamily="18" charset="2"/>
              </a:rPr>
              <a:t>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e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Stiffness of material found by Young’s Modulus of Elasticity:  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endParaRPr lang="en-US" altLang="en-US" sz="800" dirty="0" smtClean="0">
              <a:solidFill>
                <a:srgbClr val="000000"/>
              </a:solidFill>
              <a:latin typeface="Arial"/>
              <a:cs typeface="Arial"/>
              <a:sym typeface="Monotype Sorts"/>
            </a:endParaRP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E= s/e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(slope of elastic region)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785796" y="2793114"/>
            <a:ext cx="1252087" cy="283524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16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41274" y="838199"/>
            <a:ext cx="6532507" cy="5587089"/>
            <a:chOff x="192" y="1152"/>
            <a:chExt cx="3264" cy="2549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6349677" y="956666"/>
            <a:ext cx="5577754" cy="5144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  <a:endParaRPr lang="en-US" sz="2200" dirty="0" smtClean="0">
              <a:solidFill>
                <a:srgbClr val="000000"/>
              </a:solidFill>
              <a:latin typeface="Arial"/>
              <a:ea typeface="Tahoma" panose="020B0604030504040204" pitchFamily="34" charset="0"/>
              <a:cs typeface="Arial"/>
            </a:endParaRPr>
          </a:p>
        </p:txBody>
      </p:sp>
      <p:sp>
        <p:nvSpPr>
          <p:cNvPr id="28" name="Rectangle 52"/>
          <p:cNvSpPr>
            <a:spLocks noChangeArrowheads="1"/>
          </p:cNvSpPr>
          <p:nvPr/>
        </p:nvSpPr>
        <p:spPr bwMode="auto">
          <a:xfrm>
            <a:off x="2963989" y="1369732"/>
            <a:ext cx="283787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8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U.T.S.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2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92" y="1170499"/>
            <a:ext cx="535250" cy="972136"/>
            <a:chOff x="5040" y="1536"/>
            <a:chExt cx="187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61" y="2515327"/>
            <a:ext cx="621121" cy="978672"/>
            <a:chOff x="5328" y="2352"/>
            <a:chExt cx="217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483190" y="3903776"/>
            <a:ext cx="1066243" cy="788390"/>
            <a:chOff x="4977" y="2832"/>
            <a:chExt cx="378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08488" y="5040470"/>
            <a:ext cx="1319738" cy="961447"/>
            <a:chOff x="5280" y="3504"/>
            <a:chExt cx="480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thin dowels (5/16” dia. x 48”)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thick dowels (7/16” dia. x 48”)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6  12” bamboo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3D 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Cellophane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80988" y="1079501"/>
            <a:ext cx="9903394" cy="4748087"/>
            <a:chOff x="209" y="108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 /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99812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74652"/>
              </p:ext>
            </p:extLst>
          </p:nvPr>
        </p:nvGraphicFramePr>
        <p:xfrm>
          <a:off x="841182" y="4548695"/>
          <a:ext cx="10319882" cy="95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4597400" imgH="419100" progId="Equation.3">
                  <p:embed/>
                </p:oleObj>
              </mc:Choice>
              <mc:Fallback>
                <p:oleObj name="Equation" r:id="rId3" imgW="45974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182" y="4548695"/>
                        <a:ext cx="10319882" cy="9551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82"/>
              </p:ext>
            </p:extLst>
          </p:nvPr>
        </p:nvGraphicFramePr>
        <p:xfrm>
          <a:off x="4493737" y="2044506"/>
          <a:ext cx="27860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1409700" imgH="419100" progId="Equation.3">
                  <p:embed/>
                </p:oleObj>
              </mc:Choice>
              <mc:Fallback>
                <p:oleObj name="Equation" r:id="rId5" imgW="1409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737" y="2044506"/>
                        <a:ext cx="2786063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1.5m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  0.2m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86494" y="1133474"/>
            <a:ext cx="7248641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Disqualifications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1.5m horizontally when mounted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 2 minute max time for anchoring boom 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(4” 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7693147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adjusted ratio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 is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Boom Design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2" y="946360"/>
            <a:ext cx="8514870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Announce when “</a:t>
            </a:r>
            <a:r>
              <a:rPr lang="en-US" altLang="en-US" sz="2000" dirty="0">
                <a:solidFill>
                  <a:srgbClr val="FF0000"/>
                </a:solidFill>
                <a:latin typeface="Arial"/>
                <a:cs typeface="Arial"/>
              </a:rPr>
              <a:t>DONE!</a:t>
            </a: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Must meet 1.5m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Add weights until boom deflects 0.2m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Team with largest adjusted ratio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solidFill>
                  <a:srgbClr val="000066"/>
                </a:solidFill>
                <a:latin typeface="Arial"/>
                <a:cs typeface="Arial"/>
              </a:rPr>
              <a:t>eg.poly.edu</a:t>
            </a:r>
            <a:endParaRPr lang="en-US" altLang="en-US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table of class results, sketches, photo/video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73843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Return all unused materials to TA</a:t>
            </a:r>
          </a:p>
        </p:txBody>
      </p:sp>
      <p:sp>
        <p:nvSpPr>
          <p:cNvPr id="5" name="Rectangle 1"/>
          <p:cNvSpPr/>
          <p:nvPr/>
        </p:nvSpPr>
        <p:spPr>
          <a:xfrm>
            <a:off x="4681329" y="5752876"/>
            <a:ext cx="2845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and test boom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Rotating bridges</a:t>
            </a:r>
            <a:endParaRPr kumimoji="1" lang="zh-CN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628" y="2803130"/>
            <a:ext cx="4041576" cy="302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 smtClean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Wind blowing sand on rocks, bridges, </a:t>
            </a:r>
            <a:r>
              <a:rPr kumimoji="1" lang="en-US" altLang="zh-CN" dirty="0" err="1" smtClean="0"/>
              <a:t>etc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 or shatters due to stresses created by expansion / 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Mixed temperatures throughout material cause compression / expansion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cracks/crumbles (</a:t>
            </a:r>
            <a:r>
              <a:rPr kumimoji="1" lang="en-US" altLang="zh-CN" dirty="0" err="1" smtClean="0"/>
              <a:t>ie</a:t>
            </a:r>
            <a:r>
              <a:rPr kumimoji="1" lang="en-US" altLang="zh-CN" dirty="0" smtClean="0"/>
              <a:t>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286</TotalTime>
  <Words>1125</Words>
  <Application>Microsoft Macintosh PowerPoint</Application>
  <PresentationFormat>自定义</PresentationFormat>
  <Paragraphs>264</Paragraphs>
  <Slides>29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2</vt:i4>
      </vt:variant>
      <vt:variant>
        <vt:lpstr>幻灯片标题</vt:lpstr>
      </vt:variant>
      <vt:variant>
        <vt:i4>29</vt:i4>
      </vt:variant>
    </vt:vector>
  </HeadingPairs>
  <TitlesOfParts>
    <vt:vector size="32" baseType="lpstr">
      <vt:lpstr>Master ppt</vt:lpstr>
      <vt:lpstr>Equation</vt:lpstr>
      <vt:lpstr>Bitmap Image</vt:lpstr>
      <vt:lpstr>Boom Construction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Engineering General</cp:lastModifiedBy>
  <cp:revision>44</cp:revision>
  <dcterms:created xsi:type="dcterms:W3CDTF">2015-09-15T21:20:55Z</dcterms:created>
  <dcterms:modified xsi:type="dcterms:W3CDTF">2016-10-16T21:20:15Z</dcterms:modified>
</cp:coreProperties>
</file>