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Gotham Medium" pitchFamily="50" charset="0"/>
      <p:regular r:id="rId25"/>
      <p:italic r:id="rId26"/>
    </p:embeddedFont>
    <p:embeddedFont>
      <p:font typeface="Proxima Nova Rg" panose="02000506030000020004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pHbU5lf41TA10S5eEubWamq9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381570-EEFE-44A4-B708-044962187DF9}">
  <a:tblStyle styleId="{97381570-EEFE-44A4-B708-044962187D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10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9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1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56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84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8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145b18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49145b1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1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145b18b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49145b18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5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6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5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2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1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>
                <a:sym typeface="Montserrat Medium"/>
              </a:rPr>
              <a:t>PROFESSIONAL SKILLS</a:t>
            </a:r>
            <a:endParaRPr>
              <a:sym typeface="Arial"/>
            </a:endParaRPr>
          </a:p>
        </p:txBody>
      </p:sp>
      <p:pic>
        <p:nvPicPr>
          <p:cNvPr id="365" name="Google Shape;36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894" y="2321152"/>
            <a:ext cx="6224773" cy="30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1307822" y="5206690"/>
            <a:ext cx="1132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Expecting Quality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12194" y="4729636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Keeping the Team on Track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3617382" y="2551565"/>
            <a:ext cx="14292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Interacting with Teammates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88544" y="2102124"/>
            <a:ext cx="2116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Contributing to the Team’s 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13923" y="3244419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Relevant KSAs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55" y="2494756"/>
            <a:ext cx="2842522" cy="28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JOB APPLICATION PRACTICE</a:t>
            </a:r>
            <a:endParaRPr dirty="0">
              <a:sym typeface="Arial"/>
            </a:endParaRPr>
          </a:p>
        </p:txBody>
      </p:sp>
      <p:pic>
        <p:nvPicPr>
          <p:cNvPr id="382" name="Google Shape;38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1509" y="2047936"/>
            <a:ext cx="60817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Tandon Career Services Lecture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Writing Consultant Presentations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 Mock Job Application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Profile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ePortfolio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19" descr="File:LinkedIn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467" y="2396468"/>
            <a:ext cx="4344993" cy="1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 descr="Handshake | Pomona College in Claremont, California - Pomona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115" y="3909117"/>
            <a:ext cx="5029778" cy="9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96" name="Google Shape;396;p20"/>
          <p:cNvGraphicFramePr/>
          <p:nvPr>
            <p:extLst>
              <p:ext uri="{D42A27DB-BD31-4B8C-83A1-F6EECF244321}">
                <p14:modId xmlns:p14="http://schemas.microsoft.com/office/powerpoint/2010/main" val="389820912"/>
              </p:ext>
            </p:extLst>
          </p:nvPr>
        </p:nvGraphicFramePr>
        <p:xfrm>
          <a:off x="231274" y="1649754"/>
          <a:ext cx="11723925" cy="4145360"/>
        </p:xfrm>
        <a:graphic>
          <a:graphicData uri="http://schemas.openxmlformats.org/drawingml/2006/table">
            <a:tbl>
              <a:tblPr firstRow="1" bandRow="1">
                <a:noFill/>
                <a:tableStyleId>{97381570-EEFE-44A4-B708-044962187DF9}</a:tableStyleId>
              </a:tblPr>
              <a:tblGrid>
                <a:gridCol w="6314250"/>
                <a:gridCol w="54096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Percentage of Grade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WC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Lab Quizzes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Recitation Presentations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Semester-Long Design Project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Development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Lecture Attendance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97" name="Google Shape;397;p20"/>
          <p:cNvSpPr txBox="1"/>
          <p:nvPr/>
        </p:nvSpPr>
        <p:spPr>
          <a:xfrm>
            <a:off x="561344" y="61646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GRADING BREAKDOWN</a:t>
            </a:r>
            <a:endParaRPr dirty="0">
              <a:sym typeface="Arial"/>
            </a:endParaRPr>
          </a:p>
        </p:txBody>
      </p:sp>
      <p:pic>
        <p:nvPicPr>
          <p:cNvPr id="398" name="Google Shape;398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Website</a:t>
            </a:r>
            <a:b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Lab Manual manual.eg.poly.edu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&amp; project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material &amp; presentations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 and how-tos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RESOURCES</a:t>
            </a:r>
            <a:endParaRPr dirty="0">
              <a:sym typeface="Arial"/>
            </a:endParaRPr>
          </a:p>
        </p:txBody>
      </p:sp>
      <p:pic>
        <p:nvPicPr>
          <p:cNvPr id="412" name="Google Shape;41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cxnSp>
        <p:nvCxnSpPr>
          <p:cNvPr id="419" name="Google Shape;419;p2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Explore concentrations of engineering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Develop professional skills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Teamwork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Oral communication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Written communication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Explore technical tools &amp; skills</a:t>
            </a:r>
            <a:r>
              <a:rPr lang="en-US" sz="2800" b="1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Utilize the engineering design process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OBJECTIVES</a:t>
            </a:r>
            <a:endParaRPr dirty="0">
              <a:sym typeface="Arial"/>
            </a:endParaRPr>
          </a:p>
        </p:txBody>
      </p:sp>
      <p:pic>
        <p:nvPicPr>
          <p:cNvPr id="234" name="Google Shape;234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A new logo, look, and feel for Autodesk | Autodesk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2"/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238" name="Google Shape;238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 descr="File:Microsoft Project (2019–present).svg - Wikimedia Common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2" descr="File:Arduino Logo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64107" y="63652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FORMAT</a:t>
            </a:r>
            <a:endParaRPr dirty="0">
              <a:sym typeface="Arial"/>
            </a:endParaRPr>
          </a:p>
        </p:txBody>
      </p:sp>
      <p:pic>
        <p:nvPicPr>
          <p:cNvPr id="258" name="Google Shape;258;p13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145b18b6_0_1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49145b18b6_0_1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49145b18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9145b18b6_0_1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9145b18b6_0_1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9145b18b6_0_1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9145b18b6_0_1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9145b18b6_0_1"/>
          <p:cNvSpPr txBox="1"/>
          <p:nvPr/>
        </p:nvSpPr>
        <p:spPr>
          <a:xfrm>
            <a:off x="0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9145b18b6_0_1"/>
          <p:cNvSpPr txBox="1"/>
          <p:nvPr/>
        </p:nvSpPr>
        <p:spPr>
          <a:xfrm>
            <a:off x="2621392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149145b18b6_0_1"/>
          <p:cNvSpPr txBox="1"/>
          <p:nvPr/>
        </p:nvSpPr>
        <p:spPr>
          <a:xfrm>
            <a:off x="5853191" y="4485753"/>
            <a:ext cx="274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9145b18b6_0_1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149145b18b6_0_1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76" name="Google Shape;276;g149145b18b6_0_1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9145b18b6_0_1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145b18b6_0_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49145b18b6_0_18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149145b18b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9145b18b6_0_18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9145b18b6_0_18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49145b18b6_0_18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49145b18b6_0_18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49145b18b6_0_18"/>
          <p:cNvSpPr txBox="1"/>
          <p:nvPr/>
        </p:nvSpPr>
        <p:spPr>
          <a:xfrm>
            <a:off x="0" y="4485754"/>
            <a:ext cx="317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MAKE UP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49145b18b6_0_18"/>
          <p:cNvSpPr txBox="1"/>
          <p:nvPr/>
        </p:nvSpPr>
        <p:spPr>
          <a:xfrm>
            <a:off x="2621392" y="4485754"/>
            <a:ext cx="3176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by Request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Website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149145b18b6_0_18"/>
          <p:cNvSpPr txBox="1"/>
          <p:nvPr/>
        </p:nvSpPr>
        <p:spPr>
          <a:xfrm>
            <a:off x="5853191" y="4485753"/>
            <a:ext cx="274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9145b18b6_0_18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149145b18b6_0_18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94" name="Google Shape;294;g149145b18b6_0_1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49145b18b6_0_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49145b18b6_0_18"/>
          <p:cNvSpPr/>
          <p:nvPr/>
        </p:nvSpPr>
        <p:spPr>
          <a:xfrm>
            <a:off x="1789462" y="1601622"/>
            <a:ext cx="861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EG1004 Manual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5875723" y="2495327"/>
            <a:ext cx="590713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Professors and industry experts lecture on engineering disciplines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Taken during first five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be late!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4"/>
          <p:cNvGrpSpPr/>
          <p:nvPr/>
        </p:nvGrpSpPr>
        <p:grpSpPr>
          <a:xfrm>
            <a:off x="345202" y="1433814"/>
            <a:ext cx="4506814" cy="4763672"/>
            <a:chOff x="1459173" y="-179331"/>
            <a:chExt cx="4506814" cy="4763672"/>
          </a:xfrm>
        </p:grpSpPr>
        <p:sp>
          <p:nvSpPr>
            <p:cNvPr id="306" name="Google Shape;306;p14"/>
            <p:cNvSpPr/>
            <p:nvPr/>
          </p:nvSpPr>
          <p:spPr>
            <a:xfrm>
              <a:off x="3192196" y="1926409"/>
              <a:ext cx="2354501" cy="2354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3665555" y="2477940"/>
              <a:ext cx="1407783" cy="121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762430" y="1369891"/>
              <a:ext cx="1712364" cy="1712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193523" y="1803589"/>
              <a:ext cx="850178" cy="84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-900000">
              <a:off x="2721529" y="188534"/>
              <a:ext cx="1677767" cy="1677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3089512" y="556518"/>
              <a:ext cx="941800" cy="9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52226" y="1570580"/>
              <a:ext cx="3013761" cy="3013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94" y="4031"/>
                  </a:moveTo>
                  <a:lnTo>
                    <a:pt x="54394" y="4031"/>
                  </a:lnTo>
                  <a:cubicBezTo>
                    <a:pt x="77555" y="1711"/>
                    <a:pt x="99753" y="13896"/>
                    <a:pt x="110230" y="34682"/>
                  </a:cubicBezTo>
                  <a:cubicBezTo>
                    <a:pt x="120707" y="55469"/>
                    <a:pt x="117298" y="80561"/>
                    <a:pt x="101656" y="97799"/>
                  </a:cubicBezTo>
                  <a:lnTo>
                    <a:pt x="104209" y="100532"/>
                  </a:lnTo>
                  <a:lnTo>
                    <a:pt x="96475" y="99053"/>
                  </a:lnTo>
                  <a:lnTo>
                    <a:pt x="95250" y="90940"/>
                  </a:lnTo>
                  <a:lnTo>
                    <a:pt x="97802" y="93673"/>
                  </a:lnTo>
                  <a:lnTo>
                    <a:pt x="97802" y="93673"/>
                  </a:lnTo>
                  <a:cubicBezTo>
                    <a:pt x="111680" y="78093"/>
                    <a:pt x="114579" y="55594"/>
                    <a:pt x="105102" y="37006"/>
                  </a:cubicBezTo>
                  <a:cubicBezTo>
                    <a:pt x="95625" y="18418"/>
                    <a:pt x="75715" y="7547"/>
                    <a:pt x="54954" y="9627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59173" y="990638"/>
              <a:ext cx="2189685" cy="218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333444" y="-179331"/>
              <a:ext cx="2360922" cy="23609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LECTURE</a:t>
            </a:r>
            <a:endParaRPr dirty="0">
              <a:sym typeface="Arial"/>
            </a:endParaRPr>
          </a:p>
        </p:txBody>
      </p:sp>
      <p:pic>
        <p:nvPicPr>
          <p:cNvPr id="316" name="Google Shape;316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829266" y="2078575"/>
            <a:ext cx="1079862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groups of 2-3 students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night before the next 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quiz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requested on EG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LABORATORY</a:t>
            </a:r>
            <a:endParaRPr dirty="0">
              <a:sym typeface="Arial"/>
            </a:endParaRPr>
          </a:p>
        </p:txBody>
      </p:sp>
      <p:pic>
        <p:nvPicPr>
          <p:cNvPr id="327" name="Google Shape;327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420" y="239201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presentations on labs &amp; projects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</a:t>
            </a:r>
            <a:r>
              <a:rPr lang="en-US" sz="2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night before 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and TA material on becoming a well-rounded engineer: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career pathways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writing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RECITATION</a:t>
            </a:r>
            <a:endParaRPr dirty="0">
              <a:sym typeface="Arial"/>
            </a:endParaRPr>
          </a:p>
        </p:txBody>
      </p:sp>
      <p:pic>
        <p:nvPicPr>
          <p:cNvPr id="340" name="Google Shape;34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 t="19184" b="20241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12-week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Teams of 2-3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 to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798900" y="5827058"/>
            <a:ext cx="5554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Sample SLDP RAD project courtesy of EG1003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564107" y="755213"/>
            <a:ext cx="11063786" cy="14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SEMESTER-LONG DESIGN PROJECT (SLDP)</a:t>
            </a:r>
            <a:endParaRPr dirty="0">
              <a:sym typeface="Arial"/>
            </a:endParaRPr>
          </a:p>
        </p:txBody>
      </p:sp>
      <p:pic>
        <p:nvPicPr>
          <p:cNvPr id="354" name="Google Shape;35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322</Words>
  <Application>Microsoft Office PowerPoint</Application>
  <PresentationFormat>Widescreen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Montserrat Medium</vt:lpstr>
      <vt:lpstr>Montserrat</vt:lpstr>
      <vt:lpstr>Arial</vt:lpstr>
      <vt:lpstr>Gotham Medium</vt:lpstr>
      <vt:lpstr>Proxima Nova Rg</vt:lpstr>
      <vt:lpstr>Calibri</vt:lpstr>
      <vt:lpstr>Proxima Nova</vt:lpstr>
      <vt:lpstr>Office Theme</vt:lpstr>
      <vt:lpstr>INTRODUCTION TO EG1004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</dc:title>
  <dc:creator>Diya</dc:creator>
  <cp:lastModifiedBy>User</cp:lastModifiedBy>
  <cp:revision>5</cp:revision>
  <dcterms:created xsi:type="dcterms:W3CDTF">2020-08-22T05:24:58Z</dcterms:created>
  <dcterms:modified xsi:type="dcterms:W3CDTF">2022-09-05T17:05:03Z</dcterms:modified>
</cp:coreProperties>
</file>