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75" r:id="rId3"/>
    <p:sldId id="258" r:id="rId4"/>
    <p:sldId id="280" r:id="rId5"/>
    <p:sldId id="259" r:id="rId6"/>
    <p:sldId id="260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8" autoAdjust="0"/>
    <p:restoredTop sz="94660"/>
  </p:normalViewPr>
  <p:slideViewPr>
    <p:cSldViewPr snapToGrid="0">
      <p:cViewPr varScale="1">
        <p:scale>
          <a:sx n="83" d="100"/>
          <a:sy n="83" d="100"/>
        </p:scale>
        <p:origin x="9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CFA24-62DA-494E-9F46-E897CD6F97A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0E09-048D-4ED0-BE76-E63FE115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reference, the slide number at the top of the slide is size 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3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9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7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4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9624C-F63E-454D-A29D-D55D21B26FC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675" y="1390456"/>
            <a:ext cx="1235135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</a:t>
            </a:r>
            <a:br>
              <a:rPr lang="en-US" sz="5400" dirty="0">
                <a:latin typeface="Gotham Medium" pitchFamily="50" charset="0"/>
              </a:rPr>
            </a:br>
            <a:r>
              <a:rPr lang="en-US" sz="5400" dirty="0">
                <a:latin typeface="Gotham Medium" pitchFamily="50" charset="0"/>
              </a:rPr>
              <a:t>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515" y="631669"/>
            <a:ext cx="12511030" cy="96514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otham Medium" pitchFamily="50" charset="0"/>
              </a:rPr>
              <a:t>BACKGROUND INFORMATION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80" y="176974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133164" y="5649805"/>
            <a:ext cx="3290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6: Background info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05482"/>
            <a:ext cx="5689419" cy="355588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863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MATERIALS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61166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65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6" y="1974748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286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PROCEDURE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561" y="2095095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of equipment (optional)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2648" y="5641136"/>
            <a:ext cx="273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00" y="1771762"/>
            <a:ext cx="5997784" cy="374861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70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359" y="647085"/>
            <a:ext cx="11335285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DATA/OBSERVATIONS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7428" y="1416927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214779" y="5653081"/>
            <a:ext cx="3525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=""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767367" y="4056724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All media must have captions! 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784162C8-40C0-6B4A-B7A3-7FACBDC31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2004012"/>
            <a:ext cx="5744885" cy="32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7960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RESULTS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416" y="1705928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Compare results to expectations 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513025" y="5656654"/>
            <a:ext cx="2556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65" y="1839321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57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CONCLUSION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93197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19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" y="1903006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423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=""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61" y="1815391"/>
            <a:ext cx="3975026" cy="3975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844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9231" y="1957071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serif fonts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697576" y="2889822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atin typeface="Proxima Nova Lt" panose="02000506030000020004" pitchFamily="2" charset="77"/>
              </a:rPr>
              <a:t>PROFESSIONAL &amp; READABLE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2" charset="77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90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39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798" y="1730831"/>
            <a:ext cx="691141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5 lines per slide, 5 words per </a:t>
            </a:r>
            <a:r>
              <a:rPr lang="en-US" sz="2800" dirty="0" smtClean="0">
                <a:latin typeface="Proxima Nova Rg" panose="02000506030000020004" pitchFamily="2" charset="0"/>
              </a:rPr>
              <a:t>line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General guidance not requirement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12" y="1730831"/>
            <a:ext cx="3610335" cy="36176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6585679" y="54481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courtesy of </a:t>
            </a:r>
            <a:r>
              <a:rPr lang="en-US" dirty="0" err="1">
                <a:latin typeface="Proxima Nova Rg" panose="02000506030000020004" pitchFamily="2" charset="0"/>
              </a:rPr>
              <a:t>VectorStock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71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7" y="1857604"/>
            <a:ext cx="5615478" cy="374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061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PHYSICAL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6562" y="1957071"/>
            <a:ext cx="5558481" cy="3917892"/>
          </a:xfrm>
        </p:spPr>
        <p:txBody>
          <a:bodyPr anchor="ctr">
            <a:normAutofit fontScale="850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assured and positive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Engage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Stay calm and keep presenting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753402" y="57112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120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369" y="653515"/>
            <a:ext cx="11358262" cy="965147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Gotham Medium" pitchFamily="50" charset="0"/>
              </a:rPr>
              <a:t>CLASSROOM PREPARATION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369" y="1338925"/>
            <a:ext cx="10157024" cy="2619893"/>
          </a:xfrm>
        </p:spPr>
        <p:txBody>
          <a:bodyPr anchor="ctr">
            <a:normAutofit fontScale="925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3000" dirty="0">
                <a:solidFill>
                  <a:srgbClr val="57068C"/>
                </a:solidFill>
                <a:latin typeface="Proxima Nova Lt" panose="02000506030000020004" pitchFamily="2" charset="77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Bring extra copy of presentation on </a:t>
            </a:r>
            <a:r>
              <a:rPr lang="en-US" sz="3000" dirty="0" err="1">
                <a:latin typeface="Proxima Nova Rg" panose="02000506030000020004" pitchFamily="2" charset="0"/>
              </a:rPr>
              <a:t>thumbdrive</a:t>
            </a:r>
            <a:r>
              <a:rPr lang="en-US" sz="3000" dirty="0">
                <a:latin typeface="Proxima Nova Rg" panose="02000506030000020004" pitchFamily="2" charset="0"/>
              </a:rPr>
              <a:t>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prepared to present without slideshow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F0CCAA0-C109-C348-93C7-BFC254FF3E47}"/>
              </a:ext>
            </a:extLst>
          </p:cNvPr>
          <p:cNvSpPr txBox="1">
            <a:spLocks/>
          </p:cNvSpPr>
          <p:nvPr/>
        </p:nvSpPr>
        <p:spPr>
          <a:xfrm>
            <a:off x="544369" y="3336157"/>
            <a:ext cx="9370490" cy="261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2" charset="77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=""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860258" y="2933752"/>
            <a:ext cx="3189263" cy="3240510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Etiquette infractions result in loss of points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26174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+mn-cs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4B955AF8-7903-4F2D-AF39-625F23BCB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9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7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156" y="631669"/>
            <a:ext cx="11723687" cy="965147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698780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Post-presentation feedback from </a:t>
            </a:r>
            <a:r>
              <a:rPr lang="en-US" sz="2800" dirty="0" smtClean="0">
                <a:latin typeface="Proxima Nova Rg" panose="02000506030000020004" pitchFamily="2" charset="0"/>
              </a:rPr>
              <a:t>Professor </a:t>
            </a:r>
            <a:r>
              <a:rPr lang="en-US" sz="2800" dirty="0">
                <a:latin typeface="Proxima Nova Rg" panose="02000506030000020004" pitchFamily="2" charset="0"/>
              </a:rPr>
              <a:t>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478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594988"/>
            <a:ext cx="1106378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857604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latin typeface="Proxima Nova Semibold" panose="02000506030000020004" pitchFamily="2" charset="77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EG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7633648" y="55188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In class printout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B8F5112-5AF3-B64B-BF9B-2313ACBB0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27" y="2106794"/>
            <a:ext cx="5531893" cy="32641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6352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PRESENTATION 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535501"/>
            <a:ext cx="9835485" cy="3362330"/>
          </a:xfrm>
        </p:spPr>
        <p:txBody>
          <a:bodyPr numCol="2" anchor="ctr">
            <a:normAutofit fontScale="925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>
                <a:latin typeface="Proxima Nova Rg" panose="02000506030000020004" pitchFamily="2" charset="0"/>
              </a:rPr>
              <a:t>Agenda</a:t>
            </a:r>
            <a:endParaRPr lang="en-US" sz="3000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1875131" y="1600431"/>
            <a:ext cx="8441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=""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ALWAYS use this order!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40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277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15616"/>
            <a:ext cx="6332716" cy="3917892"/>
          </a:xfrm>
        </p:spPr>
        <p:txBody>
          <a:bodyPr anchor="ctr">
            <a:normAutofit lnSpcReduction="10000"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432436" y="5378468"/>
            <a:ext cx="2653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013061"/>
            <a:ext cx="5521730" cy="31013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1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634" y="1855154"/>
            <a:ext cx="5744886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Same agenda slide/order for all presentations!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572303" y="5487366"/>
            <a:ext cx="3202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 Overview slide sample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4" y="1855154"/>
            <a:ext cx="5744886" cy="35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2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647998"/>
            <a:ext cx="11476802" cy="965147"/>
          </a:xfrm>
        </p:spPr>
        <p:txBody>
          <a:bodyPr>
            <a:noAutofit/>
          </a:bodyPr>
          <a:lstStyle/>
          <a:p>
            <a:r>
              <a:rPr lang="en-US" sz="5000" dirty="0">
                <a:latin typeface="Gotham Medium" pitchFamily="50" charset="0"/>
              </a:rPr>
              <a:t>EXPERIMENTAL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082" y="1778380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787882" y="5563548"/>
            <a:ext cx="397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4: 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25" y="1942049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67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2249768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Relevance &amp; real-life   applications 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Importance of topics in engineering</a:t>
            </a:r>
          </a:p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938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3" y="1929504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478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605</Words>
  <Application>Microsoft Office PowerPoint</Application>
  <PresentationFormat>Widescreen</PresentationFormat>
  <Paragraphs>164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Gotham Medium</vt:lpstr>
      <vt:lpstr>Proxima Nova Lt</vt:lpstr>
      <vt:lpstr>Proxima Nova Rg</vt:lpstr>
      <vt:lpstr>Proxima Nova Semibold</vt:lpstr>
      <vt:lpstr>Office Theme</vt:lpstr>
      <vt:lpstr>HOW TO GIVE A RECITATION PRESENTATION</vt:lpstr>
      <vt:lpstr>AGENDA</vt:lpstr>
      <vt:lpstr>LAB PRESENTATION OVERVIEW</vt:lpstr>
      <vt:lpstr>LAB PRESENTATION OVERVIEW</vt:lpstr>
      <vt:lpstr>PRESENTATION FORMAT</vt:lpstr>
      <vt:lpstr>TITLE SLIDE</vt:lpstr>
      <vt:lpstr>OVERVIEW SLIDE</vt:lpstr>
      <vt:lpstr>EXPERIMENTAL OBJECTIVE SLIDE</vt:lpstr>
      <vt:lpstr>INTRODUCTION SLIDE</vt:lpstr>
      <vt:lpstr>BACKGROUND INFORMATION SLIDES</vt:lpstr>
      <vt:lpstr>MATERIALS SLIDE</vt:lpstr>
      <vt:lpstr>PROCEDURE SLIDES</vt:lpstr>
      <vt:lpstr>DATA/OBSERVATIONS SLIDES</vt:lpstr>
      <vt:lpstr>RESULTS SLIDE</vt:lpstr>
      <vt:lpstr>CONCLUSION SLIDE</vt:lpstr>
      <vt:lpstr>VISUAL DELIVERY</vt:lpstr>
      <vt:lpstr>VISUAL DELIVERY</vt:lpstr>
      <vt:lpstr>PHYSICAL DELIVERY</vt:lpstr>
      <vt:lpstr>CLASSROOM PREPARATION</vt:lpstr>
      <vt:lpstr>QUESTIONS?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RECITATION PRESENTATION</dc:title>
  <dc:creator>Diya Mulay</dc:creator>
  <cp:lastModifiedBy>User</cp:lastModifiedBy>
  <cp:revision>13</cp:revision>
  <dcterms:created xsi:type="dcterms:W3CDTF">2020-08-26T08:47:05Z</dcterms:created>
  <dcterms:modified xsi:type="dcterms:W3CDTF">2022-09-09T15:17:11Z</dcterms:modified>
</cp:coreProperties>
</file>