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17" r:id="rId16"/>
    <p:sldId id="327" r:id="rId17"/>
    <p:sldId id="329" r:id="rId18"/>
    <p:sldId id="328" r:id="rId19"/>
  </p:sldIdLst>
  <p:sldSz cx="12192000" cy="6858000"/>
  <p:notesSz cx="6858000" cy="9144000"/>
  <p:embeddedFontLst>
    <p:embeddedFont>
      <p:font typeface="Proxima Nova Rg" panose="02000506030000020004" charset="0"/>
      <p:regular r:id="rId21"/>
      <p:bold r:id="rId22"/>
      <p:italic r:id="rId23"/>
      <p:boldItalic r:id="rId24"/>
    </p:embeddedFont>
    <p:embeddedFont>
      <p:font typeface="Gotham Medium" panose="02000604030000020004" pitchFamily="50" charset="0"/>
      <p:regular r:id="rId25"/>
    </p:embeddedFont>
    <p:embeddedFont>
      <p:font typeface="Calibri" panose="020F0502020204030204" pitchFamily="34" charset="0"/>
      <p:regular r:id="rId26"/>
      <p:bold r:id="rId27"/>
      <p:italic r:id="rId28"/>
      <p:boldItalic r:id="rId29"/>
    </p:embeddedFont>
    <p:embeddedFont>
      <p:font typeface="Proxima Nova Lt" panose="02000506030000020004" pitchFamily="50" charset="0"/>
      <p:regular r:id="rId30"/>
    </p:embeddedFont>
    <p:embeddedFont>
      <p:font typeface="Gotham" pitchFamily="50" charset="0"/>
      <p:bold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1" autoAdjust="0"/>
    <p:restoredTop sz="91614"/>
  </p:normalViewPr>
  <p:slideViewPr>
    <p:cSldViewPr snapToGrid="0">
      <p:cViewPr>
        <p:scale>
          <a:sx n="75" d="100"/>
          <a:sy n="75" d="100"/>
        </p:scale>
        <p:origin x="162" y="-66"/>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3246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smtClean="0"/>
              <a:t>example is also</a:t>
            </a:r>
            <a:r>
              <a:rPr lang="en-US" baseline="0" smtClean="0"/>
              <a:t> </a:t>
            </a:r>
            <a:r>
              <a:rPr lang="en-US" baseline="0" dirty="0" smtClean="0"/>
              <a:t>in the sample lab report </a:t>
            </a:r>
            <a:r>
              <a:rPr lang="en-US" baseline="0" smtClean="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6553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9/20/2020</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9/20/2020</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9/20/2020</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9/20/2020</a:t>
            </a:fld>
            <a:endParaRPr lang="en-US"/>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9/20/2020</a:t>
            </a:fld>
            <a:endParaRPr lang="en-US"/>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9/20/2020</a:t>
            </a:fld>
            <a:endParaRPr lang="en-US"/>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9/20/2020</a:t>
            </a:fld>
            <a:endParaRPr lang="en-US"/>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9/20/2020</a:t>
            </a:fld>
            <a:endParaRPr lang="en-US"/>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9/20/2020</a:t>
            </a:fld>
            <a:endParaRPr lang="en-US"/>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9/20/2020</a:t>
            </a:fld>
            <a:endParaRPr lang="en-US"/>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9/20/2020</a:t>
            </a:fld>
            <a:endParaRPr lang="en-US"/>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9/20/2020</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9/20/2020</a:t>
            </a:fld>
            <a:endParaRPr lang="en-US"/>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9/20/2020</a:t>
            </a:fld>
            <a:endParaRPr lang="en-US"/>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9/20/2020</a:t>
            </a:fld>
            <a:endParaRPr lang="en-US"/>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9/20/2020</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9/20/2020</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9/20/2020</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9/20/2020</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9/20/2020</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9/20/2020</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9/20/2020</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9/20/2020</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9/20/2020</a:t>
            </a:fld>
            <a:endParaRPr lang="en-US"/>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smtClean="0">
                <a:latin typeface="Gotham Medium" panose="02000604030000020004" pitchFamily="50" charset="0"/>
              </a:rPr>
              <a:t>RECITATION 3 </a:t>
            </a:r>
            <a:endParaRPr lang="en-US" sz="5400" dirty="0">
              <a:latin typeface="Gotham Medium" panose="02000604030000020004" pitchFamily="50" charset="0"/>
            </a:endParaRP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xmlns=""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a16="http://schemas.microsoft.com/office/drawing/2014/main" xmlns=""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xmlns=""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xmlns=""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10</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2866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xmlns=""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xmlns="" id="{7FA4B79B-1C3E-FF49-B783-B0BB3C1AE866}"/>
              </a:ext>
            </a:extLst>
          </p:cNvPr>
          <p:cNvSpPr txBox="1"/>
          <p:nvPr/>
        </p:nvSpPr>
        <p:spPr>
          <a:xfrm>
            <a:off x="3095678" y="3541619"/>
            <a:ext cx="1519931"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xmlns=""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xmlns=""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16575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xmlns=""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a16="http://schemas.microsoft.com/office/drawing/2014/main" xmlns=""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97039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14</a:t>
            </a:r>
            <a:endParaRPr lang="en-US" sz="1600" dirty="0">
              <a:latin typeface="Proxima Nova Lt" panose="02000506030000020004" pitchFamily="50" charset="0"/>
            </a:endParaRPr>
          </a:p>
        </p:txBody>
      </p:sp>
      <p:sp>
        <p:nvSpPr>
          <p:cNvPr id="2" name="TextBox 1"/>
          <p:cNvSpPr txBox="1"/>
          <p:nvPr/>
        </p:nvSpPr>
        <p:spPr>
          <a:xfrm>
            <a:off x="848557" y="2157247"/>
            <a:ext cx="10142333" cy="3170099"/>
          </a:xfrm>
          <a:prstGeom prst="rect">
            <a:avLst/>
          </a:prstGeom>
          <a:noFill/>
        </p:spPr>
        <p:txBody>
          <a:bodyPr wrap="square" rtlCol="0">
            <a:spAutoFit/>
          </a:bodyPr>
          <a:lstStyle/>
          <a:p>
            <a:r>
              <a:rPr lang="en-US" sz="2800" b="1" dirty="0">
                <a:solidFill>
                  <a:srgbClr val="57068C"/>
                </a:solidFill>
                <a:latin typeface="Proxima Nova Lt" panose="02000506030000020004" pitchFamily="50" charset="0"/>
              </a:rPr>
              <a:t>INDIVIDUAL </a:t>
            </a:r>
            <a:r>
              <a:rPr lang="en-US" sz="2800" b="1" dirty="0" smtClean="0">
                <a:solidFill>
                  <a:srgbClr val="57068C"/>
                </a:solidFill>
                <a:latin typeface="Proxima Nova Lt" panose="02000506030000020004" pitchFamily="50" charset="0"/>
              </a:rPr>
              <a:t>REFLECTIONS</a:t>
            </a:r>
            <a:br>
              <a:rPr lang="en-US" sz="2800" b="1" dirty="0" smtClean="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smtClean="0">
                <a:latin typeface="Proxima Nova Rg" panose="02000506030000020004" charset="0"/>
              </a:rPr>
              <a:t>Paragraph at the end of Conclusion </a:t>
            </a:r>
          </a:p>
          <a:p>
            <a:pPr marL="457200" indent="-457200">
              <a:buFont typeface="Arial" panose="020B0604020202020204" pitchFamily="34" charset="0"/>
              <a:buChar char="•"/>
            </a:pPr>
            <a:r>
              <a:rPr lang="en-US" sz="2400" dirty="0" smtClean="0">
                <a:latin typeface="Proxima Nova Rg" panose="02000506030000020004" charset="0"/>
              </a:rPr>
              <a:t>Discuss the parts of the lab that you completed</a:t>
            </a:r>
          </a:p>
          <a:p>
            <a:pPr marL="457200" indent="-457200">
              <a:buFont typeface="Arial" panose="020B0604020202020204" pitchFamily="34" charset="0"/>
              <a:buChar char="•"/>
            </a:pPr>
            <a:r>
              <a:rPr lang="en-US" sz="2400" dirty="0" smtClean="0">
                <a:latin typeface="Proxima Nova Rg" panose="02000506030000020004" charset="0"/>
              </a:rPr>
              <a:t>State the importance of these parts to the overall experiment</a:t>
            </a:r>
          </a:p>
          <a:p>
            <a:pPr marL="457200" indent="-457200">
              <a:buFont typeface="Arial" panose="020B0604020202020204" pitchFamily="34" charset="0"/>
              <a:buChar char="•"/>
            </a:pPr>
            <a:r>
              <a:rPr lang="en-US" sz="2400" dirty="0" smtClean="0">
                <a:latin typeface="Proxima Nova Rg" panose="02000506030000020004" charset="0"/>
              </a:rPr>
              <a:t>Needs to be implemented in lab reports after Lab 4</a:t>
            </a:r>
          </a:p>
          <a:p>
            <a:pPr marL="457200" indent="-457200">
              <a:buFont typeface="Arial" panose="020B0604020202020204" pitchFamily="34" charset="0"/>
              <a:buChar char="•"/>
            </a:pPr>
            <a:r>
              <a:rPr lang="en-US" sz="2400" dirty="0" smtClean="0">
                <a:latin typeface="Proxima Nova Rg" panose="02000506030000020004" charset="0"/>
              </a:rPr>
              <a:t>Refer to the </a:t>
            </a:r>
            <a:r>
              <a:rPr lang="en-US" sz="2400" dirty="0" smtClean="0">
                <a:solidFill>
                  <a:srgbClr val="57068C"/>
                </a:solidFill>
                <a:latin typeface="Proxima Nova Rg" panose="02000506030000020004" charset="0"/>
              </a:rPr>
              <a:t>Sample Lab Report</a:t>
            </a:r>
            <a:r>
              <a:rPr lang="en-US" sz="2400" dirty="0" smtClean="0">
                <a:latin typeface="Proxima Nova Rg" panose="02000506030000020004" charset="0"/>
              </a:rPr>
              <a:t> manual page under </a:t>
            </a:r>
            <a:r>
              <a:rPr lang="en-US" sz="2400" dirty="0" smtClean="0">
                <a:solidFill>
                  <a:srgbClr val="57068C"/>
                </a:solidFill>
                <a:latin typeface="Proxima Nova Rg" panose="02000506030000020004" charset="0"/>
              </a:rPr>
              <a:t>Writing Resources</a:t>
            </a:r>
          </a:p>
          <a:p>
            <a:endParaRPr lang="en-US" sz="2400" dirty="0" smtClean="0">
              <a:latin typeface="Proxima Nova Rg" panose="02000506030000020004" charset="0"/>
            </a:endParaRPr>
          </a:p>
        </p:txBody>
      </p:sp>
    </p:spTree>
    <p:extLst>
      <p:ext uri="{BB962C8B-B14F-4D97-AF65-F5344CB8AC3E}">
        <p14:creationId xmlns:p14="http://schemas.microsoft.com/office/powerpoint/2010/main" val="370937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15</a:t>
            </a:r>
            <a:endParaRPr lang="en-US" sz="1600" dirty="0">
              <a:latin typeface="Proxima Nova Lt" panose="02000506030000020004" pitchFamily="50" charset="0"/>
            </a:endParaRP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smtClean="0">
                <a:solidFill>
                  <a:srgbClr val="57068C"/>
                </a:solidFill>
                <a:latin typeface="Gotham"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59555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a:t>
            </a:r>
            <a:r>
              <a:rPr lang="en-US" sz="2800" dirty="0" smtClean="0">
                <a:latin typeface="Proxima Nova Rg" panose="02000506030000020004" pitchFamily="2" charset="0"/>
              </a:rPr>
              <a:t>Practice</a:t>
            </a:r>
          </a:p>
          <a:p>
            <a:pPr marL="342900" indent="-342900" algn="l">
              <a:buFont typeface="Arial" panose="020B0604020202020204" pitchFamily="34" charset="0"/>
              <a:buChar char="•"/>
            </a:pPr>
            <a:r>
              <a:rPr lang="en-US" sz="2800" dirty="0" smtClean="0">
                <a:latin typeface="Proxima Nova Rg" panose="02000506030000020004" pitchFamily="2" charset="0"/>
              </a:rPr>
              <a:t>Lab Report Update</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xmlns="" id="{FA39A8A3-571A-5E46-A278-A84BEC19B38C}"/>
              </a:ext>
            </a:extLst>
          </p:cNvPr>
          <p:cNvSpPr/>
          <p:nvPr/>
        </p:nvSpPr>
        <p:spPr>
          <a:xfrm>
            <a:off x="564108" y="2167182"/>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a16="http://schemas.microsoft.com/office/drawing/2014/main" xmlns=""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a16="http://schemas.microsoft.com/office/drawing/2014/main" xmlns=""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xmlns=""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xmlns=""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xmlns=""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xmlns=""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xmlns=""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xmlns=""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xmlns=""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a16="http://schemas.microsoft.com/office/drawing/2014/main" xmlns=""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xmlns=""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a16="http://schemas.microsoft.com/office/drawing/2014/main" xmlns=""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xmlns=""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xmlns="" id="{54D6FF81-C60B-9B47-B3AE-32C87E6E3B1E}"/>
              </a:ext>
            </a:extLst>
          </p:cNvPr>
          <p:cNvSpPr/>
          <p:nvPr/>
        </p:nvSpPr>
        <p:spPr>
          <a:xfrm>
            <a:off x="564107" y="2323370"/>
            <a:ext cx="6105677" cy="3108543"/>
          </a:xfrm>
          <a:prstGeom prst="rect">
            <a:avLst/>
          </a:prstGeom>
        </p:spPr>
        <p:txBody>
          <a:bodyPr wrap="square">
            <a:spAutoFit/>
          </a:bodyPr>
          <a:lstStyle/>
          <a:p>
            <a:r>
              <a:rPr lang="en-US" sz="2800" b="1" dirty="0" err="1">
                <a:solidFill>
                  <a:srgbClr val="57068C"/>
                </a:solidFill>
                <a:latin typeface="Proxima Nova Lt" panose="02000506030000020004" pitchFamily="2" charset="77"/>
              </a:rPr>
              <a:t>AutoCad</a:t>
            </a:r>
            <a:r>
              <a:rPr lang="en-US" sz="2800" b="1" dirty="0">
                <a:solidFill>
                  <a:srgbClr val="57068C"/>
                </a:solidFill>
                <a:latin typeface="Proxima Nova Lt" panose="02000506030000020004" pitchFamily="2" charset="77"/>
              </a:rPr>
              <a:t> 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2482</TotalTime>
  <Words>923</Words>
  <Application>Microsoft Office PowerPoint</Application>
  <PresentationFormat>Widescreen</PresentationFormat>
  <Paragraphs>105</Paragraphs>
  <Slides>17</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Proxima Nova Rg</vt:lpstr>
      <vt:lpstr>Gotham Medium</vt:lpstr>
      <vt:lpstr>Calibri</vt:lpstr>
      <vt:lpstr>Proxima Nova Lt</vt:lpstr>
      <vt:lpstr>Gotham</vt:lpstr>
      <vt:lpstr>Calibri Light</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Admin</cp:lastModifiedBy>
  <cp:revision>23</cp:revision>
  <dcterms:created xsi:type="dcterms:W3CDTF">2020-08-20T07:01:37Z</dcterms:created>
  <dcterms:modified xsi:type="dcterms:W3CDTF">2020-09-21T08:00:54Z</dcterms:modified>
  <cp:contentStatus/>
</cp:coreProperties>
</file>