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61" r:id="rId3"/>
    <p:sldId id="266" r:id="rId4"/>
    <p:sldId id="265" r:id="rId5"/>
    <p:sldId id="268" r:id="rId6"/>
    <p:sldId id="267" r:id="rId7"/>
    <p:sldId id="269" r:id="rId8"/>
    <p:sldId id="264" r:id="rId9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Gotham Medium" panose="02000604030000020004" pitchFamily="50" charset="0"/>
      <p:regular r:id="rId16"/>
      <p:italic r:id="rId17"/>
    </p:embeddedFont>
    <p:embeddedFont>
      <p:font typeface="Proxima Nova Lt" panose="02000506030000020004" pitchFamily="50" charset="0"/>
      <p:bold r:id="rId18"/>
    </p:embeddedFont>
    <p:embeddedFont>
      <p:font typeface="Proxima Nova Rg" panose="02000506030000020004" pitchFamily="2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0" autoAdjust="0"/>
    <p:restoredTop sz="94660"/>
  </p:normalViewPr>
  <p:slideViewPr>
    <p:cSldViewPr snapToGrid="0">
      <p:cViewPr varScale="1">
        <p:scale>
          <a:sx n="88" d="100"/>
          <a:sy n="88" d="100"/>
        </p:scale>
        <p:origin x="69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ibguides.com.edu/c.php?g=649172&amp;p=4554037" TargetMode="External"/><Relationship Id="rId2" Type="http://schemas.openxmlformats.org/officeDocument/2006/relationships/hyperlink" Target="https://library.nyu.edu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10930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WRITING IN ENGINEERING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EG1003  |  RECITATION 9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2038927"/>
            <a:ext cx="10809026" cy="693241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As a Tandon student, you will see technical writing in: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B97FFC-C0A6-6845-AB16-35D690BAAD6B}"/>
              </a:ext>
            </a:extLst>
          </p:cNvPr>
          <p:cNvSpPr txBox="1"/>
          <p:nvPr/>
        </p:nvSpPr>
        <p:spPr>
          <a:xfrm>
            <a:off x="818867" y="2732168"/>
            <a:ext cx="46065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Physics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Chemistry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Biology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Statics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Dynamics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Fluid Mechanics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Materials Science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Thermodynamics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433D3E-E83A-FB46-8016-B88A80F7AE38}"/>
              </a:ext>
            </a:extLst>
          </p:cNvPr>
          <p:cNvSpPr txBox="1"/>
          <p:nvPr/>
        </p:nvSpPr>
        <p:spPr>
          <a:xfrm>
            <a:off x="6223379" y="2732167"/>
            <a:ext cx="46065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Mechanics of Materials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Measurement Systems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Automatic Control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Transport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Humanities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FCBBAF-D2EB-4BCB-8C7C-A81769C8FB75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4E95B0B-5DBE-4213-87A0-87B22549E346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>
                <a:latin typeface="Gotham Medium" pitchFamily="2" charset="-128"/>
                <a:ea typeface="Gotham Medium" pitchFamily="2" charset="-128"/>
              </a:rPr>
              <a:t>WHEN WILL YOU WRITE?</a:t>
            </a:r>
            <a:endParaRPr lang="en-US" sz="5400" dirty="0">
              <a:latin typeface="Gotham Medium" pitchFamily="2" charset="-128"/>
              <a:ea typeface="Gotham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WHEN WILL YOU WRITE?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As an engineer or scientist, technical writing continues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Emails and memos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Publishing peer-reviewed articles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Ph.D. dissertation and Bachelor’s and Masters’ theses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Writing grant proposals and reports to grantors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Sales documents and presentations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Op-eds in newspapers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Responding to Requests for Proposal (RFP)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960F640-65FD-43F1-B0B3-EE3A97FFBCBA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31988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STAY IN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Each field of engineering &amp; science has their own style guide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IEEE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APA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American Physiological Society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ASME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Chicago Manual of Style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Modern Language Association (MLA)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8D67EDC-0EF6-4F0D-B0AC-C6785F0EA640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27666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STYLE CHANGES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At Tandon, style can vary by: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Department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Course/professors in a course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Discipline or field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The best practice is to ask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Always ask professors if they prefer one style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Always ask for a style guide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Ask if one style is used in your major and field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If one style dominates, learn it and use it consistently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7FAE695-BE6E-4DA9-BC88-E49E98CFE47D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61952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WHEN IN DOUBT, RESEARCH!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Log in to </a:t>
            </a:r>
            <a:r>
              <a:rPr lang="en-US" dirty="0" err="1">
                <a:latin typeface="Proxima Nova Rg" panose="02000506030000020004" pitchFamily="2" charset="0"/>
                <a:ea typeface="Gotham Book" pitchFamily="2" charset="-128"/>
              </a:rPr>
              <a:t>NYUHome</a:t>
            </a:r>
            <a:endParaRPr lang="en-US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Click on Research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Click on Articles &amp; Databases at NYU Libraries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Search databases and advanced search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As undergraduates, access to journals is free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Ask professors where they publish, journals they read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Ask professors which conferences they attend/present at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F4F7FC8-F214-4C68-9E5A-C5808ECC7AFA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046718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NYU Libraries</a:t>
            </a:r>
            <a:endParaRPr lang="en-US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Use the “Ask a Librarian” feature for help on anything, 24/7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Google Scholar</a:t>
            </a:r>
            <a:endParaRPr lang="en-US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Ask your professors what databases they use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A7B5351-D6AF-4144-8E60-1E422F195C0F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89627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itchFamily="2" charset="-128"/>
                <a:ea typeface="Gotham Medium" pitchFamily="2" charset="-128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274</Words>
  <Application>Microsoft Office PowerPoint</Application>
  <PresentationFormat>Widescreen</PresentationFormat>
  <Paragraphs>64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Proxima Nova Rg</vt:lpstr>
      <vt:lpstr>Proxima Nova Lt</vt:lpstr>
      <vt:lpstr>Gotham Medium</vt:lpstr>
      <vt:lpstr>Calibri Light</vt:lpstr>
      <vt:lpstr>Arial</vt:lpstr>
      <vt:lpstr>Calibri</vt:lpstr>
      <vt:lpstr>Office Theme</vt:lpstr>
      <vt:lpstr>WRITING IN ENGINEERING</vt:lpstr>
      <vt:lpstr>PowerPoint Presentation</vt:lpstr>
      <vt:lpstr>WHEN WILL YOU WRITE?</vt:lpstr>
      <vt:lpstr>STAY IN STYLE</vt:lpstr>
      <vt:lpstr>STYLE CHANGES</vt:lpstr>
      <vt:lpstr>WHEN IN DOUBT, RESEARCH!</vt:lpstr>
      <vt:lpstr>RESOURCES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Amanda Zhou</cp:lastModifiedBy>
  <cp:revision>19</cp:revision>
  <dcterms:created xsi:type="dcterms:W3CDTF">2019-06-25T23:10:16Z</dcterms:created>
  <dcterms:modified xsi:type="dcterms:W3CDTF">2020-07-16T22:50:05Z</dcterms:modified>
</cp:coreProperties>
</file>