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0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27" r:id="rId26"/>
    <p:sldId id="328" r:id="rId27"/>
    <p:sldId id="329" r:id="rId28"/>
    <p:sldId id="297" r:id="rId29"/>
    <p:sldId id="341" r:id="rId30"/>
    <p:sldId id="345" r:id="rId31"/>
    <p:sldId id="348" r:id="rId32"/>
    <p:sldId id="346" r:id="rId33"/>
    <p:sldId id="266" r:id="rId34"/>
    <p:sldId id="267" r:id="rId35"/>
    <p:sldId id="268" r:id="rId36"/>
    <p:sldId id="269" r:id="rId37"/>
    <p:sldId id="270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27"/>
            <p14:sldId id="328"/>
            <p14:sldId id="329"/>
            <p14:sldId id="297"/>
            <p14:sldId id="341"/>
            <p14:sldId id="345"/>
            <p14:sldId id="348"/>
            <p14:sldId id="346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98" d="100"/>
          <a:sy n="98" d="100"/>
        </p:scale>
        <p:origin x="38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7/4/2018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7/4/2018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xmlns="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xmlns="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50" y="2242790"/>
            <a:ext cx="3333323" cy="24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xmlns="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128845"/>
            <a:ext cx="4471592" cy="3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93003A-DD6A-4EB7-AE59-8975201B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73" y="1051060"/>
            <a:ext cx="8768654" cy="47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</a:t>
            </a:r>
            <a:r>
              <a:rPr lang="en-US" sz="3300" dirty="0" smtClean="0"/>
              <a:t>Five </a:t>
            </a:r>
            <a:r>
              <a:rPr lang="en-US" sz="3300" dirty="0"/>
              <a:t>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</a:t>
            </a:r>
            <a:r>
              <a:rPr lang="en-US" sz="3300" dirty="0" smtClean="0"/>
              <a:t>(four </a:t>
            </a:r>
            <a:r>
              <a:rPr lang="en-US" sz="3300" dirty="0"/>
              <a:t>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Nanorobotics Challenge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</a:t>
            </a:r>
            <a:r>
              <a:rPr lang="en-US" sz="3300" dirty="0" smtClean="0"/>
              <a:t>25cm</a:t>
            </a:r>
          </a:p>
          <a:p>
            <a:pPr>
              <a:lnSpc>
                <a:spcPct val="150000"/>
              </a:lnSpc>
            </a:pPr>
            <a:r>
              <a:rPr lang="en-US" sz="3300" b="1" dirty="0" smtClean="0">
                <a:solidFill>
                  <a:srgbClr val="FF6600"/>
                </a:solidFill>
              </a:rPr>
              <a:t>Extra </a:t>
            </a:r>
            <a:r>
              <a:rPr lang="en-US" sz="3300" b="1" dirty="0">
                <a:solidFill>
                  <a:srgbClr val="FF6600"/>
                </a:solidFill>
              </a:rPr>
              <a:t>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:a16="http://schemas.microsoft.com/office/drawing/2014/main" xmlns="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:a16="http://schemas.microsoft.com/office/drawing/2014/main" xmlns="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Hill Tile (Path 1) </a:t>
            </a:r>
            <a:r>
              <a:rPr lang="en-US" sz="3300" b="1" dirty="0">
                <a:solidFill>
                  <a:srgbClr val="FF6600"/>
                </a:solidFill>
              </a:rPr>
              <a:t>OR</a:t>
            </a:r>
            <a:r>
              <a:rPr lang="en-US" sz="3300" dirty="0">
                <a:solidFill>
                  <a:srgbClr val="FF6600"/>
                </a:solidFill>
              </a:rPr>
              <a:t> 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xmlns="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xmlns="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xmlns="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620" y="1841242"/>
            <a:ext cx="65683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Develop an autonomous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that </a:t>
            </a:r>
            <a:r>
              <a:rPr lang="en-US" sz="3600" dirty="0" smtClean="0"/>
              <a:t>can: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T</a:t>
            </a:r>
            <a:r>
              <a:rPr lang="en-US" sz="3600" dirty="0" smtClean="0"/>
              <a:t>ravel </a:t>
            </a:r>
            <a:r>
              <a:rPr lang="en-US" sz="3600" dirty="0" smtClean="0"/>
              <a:t>through the </a:t>
            </a:r>
            <a:r>
              <a:rPr lang="en-US" sz="3600" dirty="0" smtClean="0"/>
              <a:t>bloodstream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D</a:t>
            </a:r>
            <a:r>
              <a:rPr lang="en-US" sz="3600" dirty="0" smtClean="0"/>
              <a:t>iagnose </a:t>
            </a:r>
            <a:r>
              <a:rPr lang="en-US" sz="3600" dirty="0" smtClean="0"/>
              <a:t>health </a:t>
            </a:r>
            <a:r>
              <a:rPr lang="en-US" sz="3600" dirty="0" smtClean="0"/>
              <a:t>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C</a:t>
            </a:r>
            <a:r>
              <a:rPr lang="en-US" sz="3600" dirty="0" smtClean="0"/>
              <a:t>ure </a:t>
            </a:r>
            <a:r>
              <a:rPr lang="en-US" sz="3600" dirty="0" smtClean="0"/>
              <a:t>diseases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89" y="1987826"/>
            <a:ext cx="402980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 (NRC)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9035" y="1841242"/>
            <a:ext cx="71811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Jesse swam in Gowanus Canal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Program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to detect, find, and cure his illnesses</a:t>
            </a: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Jesse is represented </a:t>
            </a:r>
            <a:r>
              <a:rPr lang="en-US" sz="3600" dirty="0" smtClean="0"/>
              <a:t>by </a:t>
            </a:r>
            <a:r>
              <a:rPr lang="en-US" sz="3600" dirty="0"/>
              <a:t>light-up skeleton in EG </a:t>
            </a:r>
            <a:r>
              <a:rPr lang="en-US" sz="3600" dirty="0" err="1"/>
              <a:t>Modelshop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Interact with </a:t>
            </a:r>
            <a:r>
              <a:rPr lang="en-US" sz="3600" dirty="0" err="1"/>
              <a:t>nanorobot</a:t>
            </a:r>
            <a:r>
              <a:rPr lang="en-US" sz="3600" dirty="0"/>
              <a:t> via HTTP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720" y="2261707"/>
            <a:ext cx="3917134" cy="26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</a:t>
            </a:r>
            <a:r>
              <a:rPr lang="en-US" sz="2800" dirty="0" smtClean="0"/>
              <a:t>), </a:t>
            </a:r>
            <a:r>
              <a:rPr lang="en-US" sz="2800" dirty="0"/>
              <a:t>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</a:t>
            </a:r>
            <a:r>
              <a:rPr lang="en-US" sz="3300" dirty="0" smtClean="0"/>
              <a:t>umulative </a:t>
            </a:r>
            <a:r>
              <a:rPr lang="en-US" sz="3300" dirty="0"/>
              <a:t>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</a:t>
            </a:r>
            <a:r>
              <a:rPr lang="en-US" sz="3300" dirty="0"/>
              <a:t>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A = 30</a:t>
            </a:r>
            <a:r>
              <a:rPr lang="en-US" sz="3300" dirty="0"/>
              <a:t>% </a:t>
            </a:r>
            <a:r>
              <a:rPr lang="en-US" sz="3300" dirty="0" smtClean="0"/>
              <a:t>minimum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Any </a:t>
            </a:r>
            <a:r>
              <a:rPr lang="en-US" sz="3300" dirty="0"/>
              <a:t>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</a:t>
            </a:r>
            <a:r>
              <a:rPr lang="en-US" sz="3300" dirty="0" smtClean="0"/>
              <a:t>EG website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Google Form </a:t>
            </a:r>
            <a:r>
              <a:rPr lang="en-US" sz="3300" dirty="0"/>
              <a:t>must be </a:t>
            </a:r>
            <a:r>
              <a:rPr lang="en-US" sz="3300" dirty="0" smtClean="0"/>
              <a:t>submitted for SLDP </a:t>
            </a:r>
            <a:r>
              <a:rPr lang="en-US" sz="3300" dirty="0"/>
              <a:t>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Four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Nanorobotics Challenge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1047</TotalTime>
  <Words>1044</Words>
  <Application>Microsoft Office PowerPoint</Application>
  <PresentationFormat>Widescreen</PresentationFormat>
  <Paragraphs>248</Paragraphs>
  <Slides>38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383</cp:revision>
  <dcterms:created xsi:type="dcterms:W3CDTF">2016-01-21T00:46:48Z</dcterms:created>
  <dcterms:modified xsi:type="dcterms:W3CDTF">2018-07-05T01:57:01Z</dcterms:modified>
</cp:coreProperties>
</file>