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98" r:id="rId3"/>
    <p:sldId id="258" r:id="rId4"/>
    <p:sldId id="338" r:id="rId5"/>
    <p:sldId id="325" r:id="rId6"/>
    <p:sldId id="326" r:id="rId7"/>
    <p:sldId id="327" r:id="rId8"/>
    <p:sldId id="328" r:id="rId9"/>
    <p:sldId id="337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17" r:id="rId19"/>
  </p:sldIdLst>
  <p:sldSz cx="12192000" cy="6858000"/>
  <p:notesSz cx="6858000" cy="9144000"/>
  <p:embeddedFontLst>
    <p:embeddedFont>
      <p:font typeface="Gotham Medium" panose="02000604030000020004" pitchFamily="5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Proxima Nova Rg" panose="02000506030000020004" pitchFamily="2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Proxima Nova Lt" panose="020005060300000200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7" autoAdjust="0"/>
    <p:restoredTop sz="94679"/>
  </p:normalViewPr>
  <p:slideViewPr>
    <p:cSldViewPr snapToGrid="0">
      <p:cViewPr varScale="1">
        <p:scale>
          <a:sx n="83" d="100"/>
          <a:sy n="83" d="100"/>
        </p:scale>
        <p:origin x="3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84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 Answer: Major Internet Cables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8/26/2020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jx3S3UjmnA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jbkSRLYSojo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11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1DDB53-697A-8E4F-BB5F-02A99E904008}"/>
              </a:ext>
            </a:extLst>
          </p:cNvPr>
          <p:cNvSpPr/>
          <p:nvPr/>
        </p:nvSpPr>
        <p:spPr>
          <a:xfrm>
            <a:off x="9438968" y="5552908"/>
            <a:ext cx="1666567" cy="5141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IDENTIFYING PROBLEMS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2" descr="  GIF">
            <a:extLst>
              <a:ext uri="{FF2B5EF4-FFF2-40B4-BE49-F238E27FC236}">
                <a16:creationId xmlns:a16="http://schemas.microsoft.com/office/drawing/2014/main" id="{53AC68D0-94E4-FC44-B206-6084AF934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5" y="1559077"/>
            <a:ext cx="4134465" cy="23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  GIF">
            <a:extLst>
              <a:ext uri="{FF2B5EF4-FFF2-40B4-BE49-F238E27FC236}">
                <a16:creationId xmlns:a16="http://schemas.microsoft.com/office/drawing/2014/main" id="{9586F10D-791D-1744-945C-FBD2C1090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60" y="1526840"/>
            <a:ext cx="4191776" cy="23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  GIF">
            <a:extLst>
              <a:ext uri="{FF2B5EF4-FFF2-40B4-BE49-F238E27FC236}">
                <a16:creationId xmlns:a16="http://schemas.microsoft.com/office/drawing/2014/main" id="{1645DBDE-E58A-9347-AC7D-7B630D1FF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03" y="3960493"/>
            <a:ext cx="4134464" cy="23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id="{00808723-F37B-8A4D-B665-302493A099ED}"/>
              </a:ext>
            </a:extLst>
          </p:cNvPr>
          <p:cNvSpPr txBox="1"/>
          <p:nvPr/>
        </p:nvSpPr>
        <p:spPr>
          <a:xfrm>
            <a:off x="9438968" y="5567581"/>
            <a:ext cx="182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47158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USE DIFFERING PERSPECTIVES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4" name="Picture 2" descr="https://i.redd.it/rqzuy2ojje041.jpg">
            <a:extLst>
              <a:ext uri="{FF2B5EF4-FFF2-40B4-BE49-F238E27FC236}">
                <a16:creationId xmlns:a16="http://schemas.microsoft.com/office/drawing/2014/main" id="{8295F7F7-DA75-B547-8144-B1BCA968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1606887"/>
            <a:ext cx="4701309" cy="41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00 People in 177 Cars">
            <a:extLst>
              <a:ext uri="{FF2B5EF4-FFF2-40B4-BE49-F238E27FC236}">
                <a16:creationId xmlns:a16="http://schemas.microsoft.com/office/drawing/2014/main" id="{A3DD6E7D-2266-7E45-B8FF-634185E7D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6887"/>
            <a:ext cx="5006109" cy="41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7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COLLECTION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921717" y="5940349"/>
            <a:ext cx="390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Image courtesy of Gizmodo</a:t>
            </a:r>
          </a:p>
        </p:txBody>
      </p:sp>
      <p:pic>
        <p:nvPicPr>
          <p:cNvPr id="11" name="Picture 2" descr="For Decades, the Public Was Not Allowed to View Maps of the US Internet">
            <a:extLst>
              <a:ext uri="{FF2B5EF4-FFF2-40B4-BE49-F238E27FC236}">
                <a16:creationId xmlns:a16="http://schemas.microsoft.com/office/drawing/2014/main" id="{29C14904-FE1D-4C4D-936C-60CADCF4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8" y="1587695"/>
            <a:ext cx="6912902" cy="4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270821" y="5926701"/>
            <a:ext cx="3650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Image courtesy of Reddit</a:t>
            </a:r>
          </a:p>
        </p:txBody>
      </p:sp>
      <p:pic>
        <p:nvPicPr>
          <p:cNvPr id="13" name="Picture 2" descr="https://i.redd.it/eo6248sth0pz.png">
            <a:extLst>
              <a:ext uri="{FF2B5EF4-FFF2-40B4-BE49-F238E27FC236}">
                <a16:creationId xmlns:a16="http://schemas.microsoft.com/office/drawing/2014/main" id="{40F0EC5B-81C9-4A4D-A211-DD49072D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81" y="1748736"/>
            <a:ext cx="8916238" cy="41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INNOVATIVE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drones">
            <a:hlinkClick r:id="" action="ppaction://media"/>
            <a:extLst>
              <a:ext uri="{FF2B5EF4-FFF2-40B4-BE49-F238E27FC236}">
                <a16:creationId xmlns:a16="http://schemas.microsoft.com/office/drawing/2014/main" id="{13E89620-C302-C84E-AB01-3D4A653BF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1373" y="1571055"/>
            <a:ext cx="8009254" cy="4503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NOVEL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2" descr="World Metro Map">
            <a:extLst>
              <a:ext uri="{FF2B5EF4-FFF2-40B4-BE49-F238E27FC236}">
                <a16:creationId xmlns:a16="http://schemas.microsoft.com/office/drawing/2014/main" id="{6313CC53-B364-0C4E-9044-6C950FA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6" y="1503289"/>
            <a:ext cx="5784956" cy="43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652335" y="5875407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6: Urban rail system</a:t>
            </a:r>
            <a:endParaRPr lang="en-US" dirty="0">
              <a:latin typeface="Proxima Nova Rg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676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0" y="1154027"/>
            <a:ext cx="1198473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SPECIFICATIONS, DIMENTIONS, PRODUCTION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6B28A-24DD-3241-AD26-EDBEBA5C47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98" y="2267668"/>
            <a:ext cx="6391200" cy="389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 Visualization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Snowball Effect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DATA </a:t>
            </a:r>
            <a:r>
              <a:rPr lang="en-US" sz="5400" dirty="0">
                <a:latin typeface="Gotham Medium" panose="02000604030000020004" pitchFamily="50" charset="0"/>
              </a:rPr>
              <a:t>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Recitation 11 Intro</a:t>
            </a:r>
          </a:p>
        </p:txBody>
      </p:sp>
      <p:pic>
        <p:nvPicPr>
          <p:cNvPr id="5" name="jbkSRLYSoj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548319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UNCERTAINTY &amp;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219DB-B9ED-7646-A44D-9211BF2F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64" y="1625277"/>
            <a:ext cx="7554072" cy="42491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703358" y="5874443"/>
            <a:ext cx="4785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Population age distribution over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5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anose="02000604030000020004" pitchFamily="50" charset="0"/>
              </a:rPr>
              <a:t>TRENDS &amp; PATTERN RECOGNITION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462115" y="5874443"/>
            <a:ext cx="526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2: Demographic transition around the world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57CD6C-D623-D546-9744-1914BF8E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62" y="1530972"/>
            <a:ext cx="5985075" cy="42775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4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EXAMINING RELATIONSHIPS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509064" y="5839128"/>
            <a:ext cx="593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Browser popularity over time courtesy of Reddit</a:t>
            </a:r>
          </a:p>
        </p:txBody>
      </p:sp>
      <p:pic>
        <p:nvPicPr>
          <p:cNvPr id="13" name="Picture 2" descr="https://i.imgur.com/Jd8WF7i.png">
            <a:extLst>
              <a:ext uri="{FF2B5EF4-FFF2-40B4-BE49-F238E27FC236}">
                <a16:creationId xmlns:a16="http://schemas.microsoft.com/office/drawing/2014/main" id="{E8261EEE-A907-1046-AF71-DAD0D88B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023884"/>
            <a:ext cx="9291963" cy="38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2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otham Medium" panose="02000604030000020004" pitchFamily="50" charset="0"/>
              </a:rPr>
              <a:t>THE SNOWBALL EFFECT OF DATA 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EXPLAINING CONCEPTS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thermalconductivity">
            <a:hlinkClick r:id="" action="ppaction://media"/>
            <a:extLst>
              <a:ext uri="{FF2B5EF4-FFF2-40B4-BE49-F238E27FC236}">
                <a16:creationId xmlns:a16="http://schemas.microsoft.com/office/drawing/2014/main" id="{40BF8B45-59C8-7C47-97A3-36FDC797A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693" y="1641918"/>
            <a:ext cx="7246614" cy="4529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207</Words>
  <Application>Microsoft Office PowerPoint</Application>
  <PresentationFormat>Widescreen</PresentationFormat>
  <Paragraphs>52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Gotham Medium</vt:lpstr>
      <vt:lpstr>Calibri</vt:lpstr>
      <vt:lpstr>Arial</vt:lpstr>
      <vt:lpstr>Calibri Light</vt:lpstr>
      <vt:lpstr>Proxima Nova Rg</vt:lpstr>
      <vt:lpstr>Tahoma</vt:lpstr>
      <vt:lpstr>Proxima Nova Lt</vt:lpstr>
      <vt:lpstr>Office Theme</vt:lpstr>
      <vt:lpstr>Custom Design</vt:lpstr>
      <vt:lpstr>RECITATION 11</vt:lpstr>
      <vt:lpstr>AGENDA</vt:lpstr>
      <vt:lpstr>DATA VISUALIZATION</vt:lpstr>
      <vt:lpstr>PowerPoint Presentation</vt:lpstr>
      <vt:lpstr>UNCERTAINTY &amp; TIME</vt:lpstr>
      <vt:lpstr>TRENDS &amp; PATTERN RECOGNITION</vt:lpstr>
      <vt:lpstr>EXAMINING RELATIONSHIPS</vt:lpstr>
      <vt:lpstr>THE SNOWBALL EFFECT OF DATA VISUALIZATION</vt:lpstr>
      <vt:lpstr>EXPLAINING CONCEPTS</vt:lpstr>
      <vt:lpstr>IDENTIFYING PROBLEMS</vt:lpstr>
      <vt:lpstr>USE DIFFERING PERSPECTIVES</vt:lpstr>
      <vt:lpstr>DATA COLLECTION</vt:lpstr>
      <vt:lpstr>DATA MANAGEMENT</vt:lpstr>
      <vt:lpstr>INNOVATIVE SOLUTIONS</vt:lpstr>
      <vt:lpstr>NOVEL IDEAS</vt:lpstr>
      <vt:lpstr>SPECIFICATIONS, DIMENTIONS, PRODUCTION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Diya Mulay</cp:lastModifiedBy>
  <cp:revision>7</cp:revision>
  <dcterms:created xsi:type="dcterms:W3CDTF">2020-08-25T04:28:33Z</dcterms:created>
  <dcterms:modified xsi:type="dcterms:W3CDTF">2020-08-26T05:38:05Z</dcterms:modified>
  <cp:contentStatus/>
</cp:coreProperties>
</file>