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79" r:id="rId13"/>
    <p:sldId id="280" r:id="rId14"/>
    <p:sldId id="278" r:id="rId15"/>
    <p:sldId id="281" r:id="rId16"/>
    <p:sldId id="283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itchFamily="50" charset="0"/>
      <p:regular r:id="rId27"/>
      <p:italic r:id="rId28"/>
    </p:embeddedFont>
    <p:embeddedFont>
      <p:font typeface="Proxima Nova Lt" panose="02000506030000020004" charset="0"/>
      <p:regular r:id="rId29"/>
      <p:bold r:id="rId30"/>
      <p:italic r:id="rId31"/>
      <p:boldItalic r:id="rId32"/>
    </p:embeddedFont>
    <p:embeddedFont>
      <p:font typeface="Proxima Nova Rg" panose="020005060300000200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94"/>
  </p:normalViewPr>
  <p:slideViewPr>
    <p:cSldViewPr snapToGrid="0">
      <p:cViewPr varScale="1">
        <p:scale>
          <a:sx n="107" d="100"/>
          <a:sy n="107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A minimum of 2 capacitors must be used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550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635</Words>
  <Application>Microsoft Office PowerPoint</Application>
  <PresentationFormat>Widescreen</PresentationFormat>
  <Paragraphs>152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Proxima Nova Rg</vt:lpstr>
      <vt:lpstr>Arial</vt:lpstr>
      <vt:lpstr>Proxima Nova Lt</vt:lpstr>
      <vt:lpstr>Calibri Light</vt:lpstr>
      <vt:lpstr>Gotham Medium</vt:lpstr>
      <vt:lpstr>Cambria Math</vt:lpstr>
      <vt:lpstr>Calibri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Hannah Becker</cp:lastModifiedBy>
  <cp:revision>73</cp:revision>
  <dcterms:created xsi:type="dcterms:W3CDTF">2019-06-25T23:10:16Z</dcterms:created>
  <dcterms:modified xsi:type="dcterms:W3CDTF">2022-08-19T16:46:32Z</dcterms:modified>
</cp:coreProperties>
</file>