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70" r:id="rId3"/>
    <p:sldId id="266" r:id="rId4"/>
    <p:sldId id="265" r:id="rId5"/>
    <p:sldId id="267" r:id="rId6"/>
    <p:sldId id="268" r:id="rId7"/>
    <p:sldId id="269" r:id="rId8"/>
    <p:sldId id="271" r:id="rId9"/>
    <p:sldId id="264" r:id="rId10"/>
  </p:sldIdLst>
  <p:sldSz cx="12192000" cy="6858000"/>
  <p:notesSz cx="6858000" cy="9144000"/>
  <p:embeddedFontLst>
    <p:embeddedFont>
      <p:font typeface="Proxima Nova Lt" panose="02000506030000020004" pitchFamily="50" charset="0"/>
      <p:regular r:id="rId11"/>
    </p:embeddedFont>
    <p:embeddedFont>
      <p:font typeface="Proxima Nova Rg" panose="02000506030000020004" charset="0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Gotham Medium" panose="02000604030000020004" pitchFamily="50" charset="0"/>
      <p:regular r:id="rId20"/>
    </p:embeddedFont>
    <p:embeddedFont>
      <p:font typeface="Calibri Light" panose="020F0302020204030204" pitchFamily="34" charset="0"/>
      <p:regular r:id="rId21"/>
      <p: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989" autoAdjust="0"/>
    <p:restoredTop sz="94660"/>
  </p:normalViewPr>
  <p:slideViewPr>
    <p:cSldViewPr snapToGrid="0">
      <p:cViewPr varScale="1">
        <p:scale>
          <a:sx n="74" d="100"/>
          <a:sy n="74" d="100"/>
        </p:scale>
        <p:origin x="3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anual.eg.poly.edu/images/a/a7/EG_1003_Sample_Lab_Report_Hot_Air_Baloon.docx" TargetMode="External"/><Relationship Id="rId2" Type="http://schemas.openxmlformats.org/officeDocument/2006/relationships/hyperlink" Target="https://manual.eg.poly.edu/images/b/b8/EG_1003_Writing_Style_Guide.docx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hyperlink" Target="http://nyu.mywconline.co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109303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  <a:ea typeface="Gotham Medium" pitchFamily="2" charset="-128"/>
              </a:rPr>
              <a:t>RESUMES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6993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EG1003  |  RECITATION </a:t>
            </a: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</a:rPr>
              <a:t>9</a:t>
            </a:r>
            <a:endParaRPr lang="en-US" dirty="0">
              <a:latin typeface="Proxima Nova Rg" panose="02000506030000020004" pitchFamily="2" charset="0"/>
              <a:ea typeface="Gotham Book" pitchFamily="2" charset="-128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68890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3D508904-6346-4B94-A2F3-9BF4EE9430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3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1385453"/>
          </a:xfrm>
        </p:spPr>
        <p:txBody>
          <a:bodyPr anchor="t">
            <a:noAutofit/>
          </a:bodyPr>
          <a:lstStyle/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3030000020004" pitchFamily="2" charset="0"/>
              </a:rPr>
              <a:t>WHAT SHOULD A RESUME SAY?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A resume describes your professional self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Skills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Concrete achievements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Employment history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Education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One page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Concise language, active words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e.g. “I went,” “I did,” “I led,” “I joined,”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837E62B2-F958-458E-AB4D-2679BC4F24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916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CONTACT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Your name 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Permanent contact information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Mailing address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If applying to jobs in the NY area, use your NY address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Email address 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err="1">
                <a:latin typeface="Proxima Nova Rg" panose="02000506030000020004" pitchFamily="2" charset="0"/>
                <a:ea typeface="Gotham Book" pitchFamily="2" charset="-128"/>
              </a:rPr>
              <a:t>firstname.lastname@nyu.edu</a:t>
            </a:r>
            <a:endParaRPr lang="en-US" sz="2400" dirty="0">
              <a:latin typeface="Proxima Nova Rg" panose="02000506030000020004" pitchFamily="2" charset="0"/>
              <a:ea typeface="Gotham Book" pitchFamily="2" charset="-128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Phone number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(xxx) xxx-xxxx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592D083-9E64-48E9-B3F8-2A0F02F1510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3E9F6039-ACA3-4B8F-936C-8207C9AC6B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988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EDUCATION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Most recent to oldest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NYU Tandon School of Engineering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Expected graduation date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Major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GPA if 3.0 or better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If your major GPA is above 3.0 use it instead 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Be expected to talk about it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High school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947269F-10C3-46F0-9EA8-1C9D822CB3B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92461B78-72EC-46FA-9A80-832F09A0F7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666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EXPERIENCE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Start with work experience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Most recent to oldest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Company name, title, brief job description if needed, duration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Unpaid internships are work experience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Separate sections for volunteer work and school activities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e.g. Project experience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9DE8C1D-ADA6-495B-AD4A-74719C0E2DBF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F7DF0411-AFF9-4EFB-9A58-E7E48D337A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718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SKILLS, AWARDS, HONORS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Skills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Software, correct name, be proficient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MATLAB not </a:t>
            </a:r>
            <a:r>
              <a:rPr lang="en-US" sz="2400" dirty="0" err="1">
                <a:latin typeface="Proxima Nova Rg" panose="02000506030000020004" pitchFamily="2" charset="0"/>
                <a:ea typeface="Gotham Book" pitchFamily="2" charset="-128"/>
              </a:rPr>
              <a:t>Matlab</a:t>
            </a: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AP/IB/Honors classes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List these for first year only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Honors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Scholarships, awards, prizes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Relevant Tandon courses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7332687-6EB1-43CA-BD71-1E73569D217B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39668690-C084-4FEC-A260-195B68AB41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952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TIPS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The person reading your resume is looking for something specific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You’re writing a resume to show an employer why they need you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You must be able to picture yourself at this job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A resume should sound confident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Think of a resume as an advertisement for a product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But the product is you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Your resume should look interesting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Don’t be afraid to catch their eye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21D4CED-3A3B-49C5-9B05-FCE74C4E537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527C5627-C026-498A-8DEF-94EC5C2528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32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RESOURCES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519707"/>
            <a:ext cx="10532756" cy="4811237"/>
          </a:xfrm>
        </p:spPr>
        <p:txBody>
          <a:bodyPr anchor="ctr"/>
          <a:lstStyle/>
          <a:p>
            <a:pPr algn="l">
              <a:spcAft>
                <a:spcPts val="600"/>
              </a:spcAft>
            </a:pPr>
            <a:r>
              <a:rPr lang="en-US" dirty="0">
                <a:latin typeface="Proxima Nova Lt" panose="02000506030000020004" pitchFamily="50" charset="0"/>
                <a:ea typeface="Gotham Medium" pitchFamily="2" charset="-128"/>
              </a:rPr>
              <a:t>EG1003 Student Manual: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  <a:hlinkClick r:id="rId2"/>
              </a:rPr>
              <a:t>EG1003 Writing Style Guide</a:t>
            </a:r>
            <a:endParaRPr lang="en-US" sz="2400" dirty="0">
              <a:latin typeface="Proxima Nova Rg" panose="02000506030000020004" pitchFamily="2" charset="0"/>
              <a:ea typeface="Gotham Book" pitchFamily="2" charset="-128"/>
            </a:endParaRP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  <a:hlinkClick r:id="rId3"/>
              </a:rPr>
              <a:t>Sample Lab Report</a:t>
            </a:r>
            <a:endParaRPr lang="en-US" sz="2400" dirty="0">
              <a:latin typeface="Proxima Nova Rg" panose="02000506030000020004" pitchFamily="2" charset="0"/>
              <a:ea typeface="Gotham Book" pitchFamily="2" charset="-128"/>
            </a:endParaRPr>
          </a:p>
          <a:p>
            <a:pPr algn="l">
              <a:spcAft>
                <a:spcPts val="600"/>
              </a:spcAft>
            </a:pPr>
            <a:r>
              <a:rPr lang="en-US" dirty="0" smtClean="0">
                <a:latin typeface="Proxima Nova Lt" panose="02000506030000020004" pitchFamily="50" charset="0"/>
                <a:ea typeface="Gotham Medium" pitchFamily="2" charset="-128"/>
              </a:rPr>
              <a:t>Writing </a:t>
            </a:r>
            <a:r>
              <a:rPr lang="en-US" dirty="0">
                <a:latin typeface="Proxima Nova Lt" panose="02000506030000020004" pitchFamily="50" charset="0"/>
                <a:ea typeface="Gotham Medium" pitchFamily="2" charset="-128"/>
              </a:rPr>
              <a:t>Center: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2" charset="0"/>
                <a:ea typeface="Gotham Book" pitchFamily="2" charset="-128"/>
              </a:rPr>
              <a:t>Schedule an appointment online:</a:t>
            </a:r>
            <a:r>
              <a:rPr lang="en-US" sz="2400" dirty="0"/>
              <a:t> </a:t>
            </a:r>
            <a:r>
              <a:rPr lang="en-US" sz="2400" dirty="0">
                <a:latin typeface="Proxima Nova Rg" panose="02000506030000020004" charset="0"/>
                <a:hlinkClick r:id="rId4"/>
              </a:rPr>
              <a:t>nyu.mywconline.com</a:t>
            </a:r>
            <a:endParaRPr lang="en-US" sz="2400" dirty="0">
              <a:latin typeface="Proxima Nova Rg" panose="02000506030000020004" charset="0"/>
              <a:ea typeface="Gotham Book" pitchFamily="2" charset="-128"/>
            </a:endParaRP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2" charset="0"/>
                <a:ea typeface="Gotham Book" pitchFamily="2" charset="-128"/>
              </a:rPr>
              <a:t>Entirely virtual this semester</a:t>
            </a:r>
          </a:p>
          <a:p>
            <a:pPr algn="l">
              <a:spcAft>
                <a:spcPts val="600"/>
              </a:spcAft>
            </a:pPr>
            <a:r>
              <a:rPr lang="en-US" dirty="0" smtClean="0">
                <a:latin typeface="Proxima Nova Lt" panose="02000506030000020004" pitchFamily="50" charset="0"/>
                <a:ea typeface="Gotham Medium" pitchFamily="2" charset="-128"/>
              </a:rPr>
              <a:t>Writing </a:t>
            </a:r>
            <a:r>
              <a:rPr lang="en-US" dirty="0">
                <a:latin typeface="Proxima Nova Lt" panose="02000506030000020004" pitchFamily="50" charset="0"/>
                <a:ea typeface="Gotham Medium" pitchFamily="2" charset="-128"/>
              </a:rPr>
              <a:t>Consultants: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Available during recitation to answer questions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DB81FFFA-8183-4C42-83B9-9AE09962B0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331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itchFamily="2" charset="-128"/>
                <a:ea typeface="Gotham Medium" pitchFamily="2" charset="-128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0578B3AC-D79F-4FF0-AC85-0E20501ED2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254</Words>
  <Application>Microsoft Office PowerPoint</Application>
  <PresentationFormat>Widescreen</PresentationFormat>
  <Paragraphs>71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Gotham Book</vt:lpstr>
      <vt:lpstr>Proxima Nova Lt</vt:lpstr>
      <vt:lpstr>Proxima Nova Rg</vt:lpstr>
      <vt:lpstr>Calibri</vt:lpstr>
      <vt:lpstr>Gotham Medium</vt:lpstr>
      <vt:lpstr>Calibri Light</vt:lpstr>
      <vt:lpstr>Arial</vt:lpstr>
      <vt:lpstr>Office Theme</vt:lpstr>
      <vt:lpstr>RESUMES</vt:lpstr>
      <vt:lpstr>WHAT SHOULD A RESUME SAY?</vt:lpstr>
      <vt:lpstr>CONTACT INFORMATION</vt:lpstr>
      <vt:lpstr>EDUCATION</vt:lpstr>
      <vt:lpstr>EXPERIENCE</vt:lpstr>
      <vt:lpstr>SKILLS, AWARDS, HONORS</vt:lpstr>
      <vt:lpstr>TIPS</vt:lpstr>
      <vt:lpstr>RESOURCES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Diya</dc:creator>
  <cp:lastModifiedBy>Admin</cp:lastModifiedBy>
  <cp:revision>24</cp:revision>
  <dcterms:created xsi:type="dcterms:W3CDTF">2019-06-25T23:10:16Z</dcterms:created>
  <dcterms:modified xsi:type="dcterms:W3CDTF">2020-09-18T06:10:50Z</dcterms:modified>
</cp:coreProperties>
</file>