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308" r:id="rId2"/>
    <p:sldId id="32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8" autoAdjust="0"/>
    <p:restoredTop sz="95388" autoAdjust="0"/>
  </p:normalViewPr>
  <p:slideViewPr>
    <p:cSldViewPr>
      <p:cViewPr>
        <p:scale>
          <a:sx n="50" d="100"/>
          <a:sy n="50" d="100"/>
        </p:scale>
        <p:origin x="-2664" y="-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22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63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F2D7-63D1-4426-AA77-E8A290E19B6F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E63E-114B-4A01-AC92-91787BB92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962D-0F87-4B9C-91CC-BEF521C954D8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7FF2-CF67-4F79-A210-FD8E3AB20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1A9AC4-B873-41B5-AD1D-E9CACD44CE9A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4AAFCD-DEC9-479A-93EF-4BACD1330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3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XTeW4VbexihaIM&amp;tbnid=RYnhZwdZ0JpyLM&amp;ved=0CAgQjRw&amp;url=http://4vector.com/free-vector/lemon-clip-art-112638&amp;ei=tyYaU_COLoeb1AGTq4GgBg&amp;psig=AFQjCNHK5WqnhJAKiEtkdhFshMOlfnDQJw&amp;ust=139430917584719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3100" y="12192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b="1" dirty="0">
                <a:solidFill>
                  <a:srgbClr val="000066"/>
                </a:solidFill>
              </a:rPr>
              <a:t>Lemon Car Competition</a:t>
            </a:r>
          </a:p>
        </p:txBody>
      </p:sp>
      <p:pic>
        <p:nvPicPr>
          <p:cNvPr id="13318" name="Picture 6" descr="http://t1.gstatic.com/images?q=tbn:ANd9GcRIhSin4pt65TqMHLYIMmcD3qhb2_7ez2r1g07g5ioJHJdMVZx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057400"/>
            <a:ext cx="52387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Percentage Charged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Charge is logarithmic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takes approximately 4</a:t>
            </a:r>
            <a:r>
              <a:rPr lang="el-GR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to charge the capacitor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</a:t>
            </a:r>
            <a:endParaRPr lang="el-GR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37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citrus cell/battery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Uses two different electrodes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Citrus acid used as electrolyte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Non-metallic part of circuit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Electrolytes dissociate free ions to create an electrically conductive solution</a:t>
            </a:r>
            <a:b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2.5v Capacitor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voltage potential of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positive and negative poles</a:t>
            </a: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Decide on the power source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Design/Build your car to accept power source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two citrus cells in series</a:t>
            </a:r>
          </a:p>
          <a:p>
            <a:pPr lvl="2"/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Attach to LED</a:t>
            </a:r>
          </a:p>
          <a:p>
            <a:pPr lvl="2"/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it lit?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your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or capacitor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car for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Enter competition 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Competition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Distance (linear) traveled in  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of components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1841500"/>
                        <a:ext cx="34258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Assignment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Title page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Discussion topics in the manual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 data and lab notes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(ask TA for assistance)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presentation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photos of the lemon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Explain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how the battery works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Return all electrodes to 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Have return signed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Clean up all materials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TAs will tabulate competition results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potency of reducing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agents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cells to generate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electricity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 to store/release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Build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 powered by chemical reaction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Fundamental </a:t>
            </a:r>
            <a:r>
              <a:rPr lang="en-US" sz="2800" dirty="0" smtClean="0">
                <a:solidFill>
                  <a:srgbClr val="000066"/>
                </a:solidFill>
              </a:rPr>
              <a:t>ideas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Redox (reduction/oxidation) </a:t>
            </a:r>
            <a:r>
              <a:rPr lang="en-US" sz="2800" dirty="0" smtClean="0">
                <a:solidFill>
                  <a:srgbClr val="000066"/>
                </a:solidFill>
              </a:rPr>
              <a:t>reactions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Batteries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Designing citrus cell </a:t>
            </a:r>
            <a:r>
              <a:rPr lang="en-US" sz="2800" dirty="0" smtClean="0">
                <a:solidFill>
                  <a:srgbClr val="000066"/>
                </a:solidFill>
              </a:rPr>
              <a:t>batteries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Capacitors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Electronegativity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Ionization energy: </a:t>
            </a:r>
            <a:r>
              <a:rPr lang="en-US" sz="2800" b="0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 to remove electron from atom and form a </a:t>
            </a:r>
            <a:r>
              <a:rPr lang="en-US" sz="2800" b="0" i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cation</a:t>
            </a:r>
            <a:endParaRPr lang="en-US" sz="2800" b="0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819729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Periodic Table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Redox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When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reaction can be separated into oxidation and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Oxidation: electron loss</a:t>
            </a:r>
          </a:p>
          <a:p>
            <a:pPr marL="0" indent="0"/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Mg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Mg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+2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+ </a:t>
            </a:r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2e</a:t>
            </a:r>
            <a:r>
              <a:rPr lang="en-US" sz="3000" i="1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</a:t>
            </a:r>
          </a:p>
          <a:p>
            <a:pPr marL="0" indent="0"/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 electron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gain</a:t>
            </a:r>
          </a:p>
          <a:p>
            <a:pPr marL="0" indent="0"/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ex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O</a:t>
            </a:r>
            <a:r>
              <a:rPr lang="en-US" sz="3000" i="1" baseline="-25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+ 4e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2O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-2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Batteries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Parallel circuit increases current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863280" imgH="228600" progId="">
                  <p:embed/>
                </p:oleObj>
              </mc:Choice>
              <mc:Fallback>
                <p:oleObj name="Equation" r:id="rId3" imgW="863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17938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1117440" imgH="228600" progId="">
                  <p:embed/>
                </p:oleObj>
              </mc:Choice>
              <mc:Fallback>
                <p:oleObj name="Equation" r:id="rId5" imgW="11174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2057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Capacitors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1F (Farad) Polarized Capacitor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57500"/>
                        <a:ext cx="4191000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Negative</a:t>
            </a:r>
          </a:p>
        </p:txBody>
      </p:sp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charge limit is restricted by charge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voltage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Maximizing applied voltage maximizes energy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is charged in time increments called the time constant (tau):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R=resistance C=capacitance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536</Words>
  <Application>Microsoft Office PowerPoint</Application>
  <PresentationFormat>On-screen Show (4:3)</PresentationFormat>
  <Paragraphs>172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NYU Schools Master Template</vt:lpstr>
      <vt:lpstr>Equation</vt:lpstr>
      <vt:lpstr>Bitmap Image</vt:lpstr>
      <vt:lpstr>EG1003: Introduction to Engineering and Design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EG</cp:lastModifiedBy>
  <cp:revision>103</cp:revision>
  <dcterms:created xsi:type="dcterms:W3CDTF">2002-02-21T04:34:32Z</dcterms:created>
  <dcterms:modified xsi:type="dcterms:W3CDTF">2014-07-03T15:00:55Z</dcterms:modified>
</cp:coreProperties>
</file>