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8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5388" autoAdjust="0"/>
  </p:normalViewPr>
  <p:slideViewPr>
    <p:cSldViewPr>
      <p:cViewPr>
        <p:scale>
          <a:sx n="70" d="100"/>
          <a:sy n="70" d="100"/>
        </p:scale>
        <p:origin x="-667" y="-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5" Type="http://schemas.openxmlformats.org/officeDocument/2006/relationships/slide" Target="slides/slide26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Castronuova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9E809-8910-45C1-B7CE-2D12E45DD58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122238"/>
            <a:ext cx="81629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eaLnBrk="1" hangingPunct="1"/>
            <a:endParaRPr lang="en-US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mtClean="0">
                <a:solidFill>
                  <a:srgbClr val="000066"/>
                </a:solidFill>
              </a:rPr>
              <a:t>Executes code based </a:t>
            </a:r>
          </a:p>
          <a:p>
            <a:pPr lvl="2" eaLnBrk="1" hangingPunct="1">
              <a:buFontTx/>
              <a:buNone/>
            </a:pPr>
            <a:r>
              <a:rPr lang="en-US" smtClean="0">
                <a:solidFill>
                  <a:srgbClr val="000066"/>
                </a:solidFill>
              </a:rPr>
              <a:t>  on 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DAC Board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66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ata </a:t>
            </a:r>
            <a:r>
              <a:rPr lang="en-US" b="1" dirty="0" smtClean="0">
                <a:solidFill>
                  <a:srgbClr val="000066"/>
                </a:solidFill>
              </a:rPr>
              <a:t>A</a:t>
            </a:r>
            <a:r>
              <a:rPr lang="en-US" dirty="0" smtClean="0">
                <a:solidFill>
                  <a:srgbClr val="000066"/>
                </a:solidFill>
              </a:rPr>
              <a:t>cquisition &amp; </a:t>
            </a:r>
            <a:r>
              <a:rPr lang="en-US" b="1" dirty="0" smtClean="0">
                <a:solidFill>
                  <a:srgbClr val="000066"/>
                </a:solidFill>
              </a:rPr>
              <a:t>C</a:t>
            </a:r>
            <a:r>
              <a:rPr lang="en-US" dirty="0" smtClean="0">
                <a:solidFill>
                  <a:srgbClr val="000066"/>
                </a:solidFill>
              </a:rPr>
              <a:t>ontrol Board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Interface that exchanges data (sends/receives) between the computer and the outside world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DAC Icons Used: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DAQ Assist</a:t>
            </a: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449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EG1003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Termination Board: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3200" dirty="0" smtClean="0">
                <a:solidFill>
                  <a:srgbClr val="000066"/>
                </a:solidFill>
              </a:rPr>
              <a:t>Pins 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Pin </a:t>
            </a:r>
            <a:r>
              <a:rPr lang="en-US" sz="1800" dirty="0" smtClean="0">
                <a:solidFill>
                  <a:srgbClr val="000066"/>
                </a:solidFill>
              </a:rPr>
              <a:t>(numbered 1-68)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One pin receives one bit of information 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“0”  low voltage ≈ 0 VDC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“1”  high  voltage ≈ +5VDC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Path for sending information (i.e. cable)</a:t>
            </a:r>
          </a:p>
          <a:p>
            <a:pPr lvl="1" eaLnBrk="1" hangingPunct="1"/>
            <a:r>
              <a:rPr lang="en-US" sz="2400" i="1" dirty="0" smtClean="0">
                <a:solidFill>
                  <a:srgbClr val="000066"/>
                </a:solidFill>
              </a:rPr>
              <a:t>8-bit</a:t>
            </a:r>
            <a:r>
              <a:rPr lang="en-US" sz="2400" dirty="0" smtClean="0">
                <a:solidFill>
                  <a:srgbClr val="000066"/>
                </a:solidFill>
              </a:rPr>
              <a:t> Digital IO channel terminating at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8 pins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295400"/>
            <a:ext cx="2347191" cy="275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pattern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8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</a:rPr>
              <a:t>Determine 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decimal value of respective bit position: 2</a:t>
            </a:r>
            <a:r>
              <a:rPr lang="en-US" sz="22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Feed the decimal value into </a:t>
            </a:r>
            <a:r>
              <a:rPr lang="en-US" sz="22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Build Array</a:t>
            </a:r>
            <a:endParaRPr lang="en-US" sz="2200" dirty="0" smtClean="0">
              <a:solidFill>
                <a:srgbClr val="000066"/>
              </a:solidFill>
              <a:latin typeface="Tahoma" pitchFamily="34" charset="0"/>
              <a:sym typeface="Wingdings" pitchFamily="2" charset="2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Provide the array output to the data field of DAQ Assistant</a:t>
            </a:r>
            <a:endParaRPr lang="en-US" sz="2200" dirty="0" smtClean="0">
              <a:solidFill>
                <a:srgbClr val="000066"/>
              </a:solidFill>
            </a:endParaRPr>
          </a:p>
        </p:txBody>
      </p:sp>
      <p:pic>
        <p:nvPicPr>
          <p:cNvPr id="61443" name="Picture 3" descr="C:\Users\PolyUser\Desktop\LabVIEW Presentation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57700"/>
            <a:ext cx="948267" cy="266700"/>
          </a:xfrm>
          <a:prstGeom prst="rect">
            <a:avLst/>
          </a:prstGeom>
          <a:noFill/>
        </p:spPr>
      </p:pic>
      <p:pic>
        <p:nvPicPr>
          <p:cNvPr id="61444" name="Picture 4" descr="C:\Users\PolyUser\Desktop\LabVIEW Presentation\labviewdaq1.jpg"/>
          <p:cNvPicPr>
            <a:picLocks noChangeAspect="1" noChangeArrowheads="1"/>
          </p:cNvPicPr>
          <p:nvPr/>
        </p:nvPicPr>
        <p:blipFill>
          <a:blip r:embed="rId4" cstate="print"/>
          <a:srcRect t="13636" b="13636"/>
          <a:stretch>
            <a:fillRect/>
          </a:stretch>
        </p:blipFill>
        <p:spPr bwMode="auto">
          <a:xfrm>
            <a:off x="3822989" y="5286146"/>
            <a:ext cx="3187411" cy="12670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3716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Activate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Add as many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inputs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as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needed</a:t>
            </a:r>
          </a:p>
          <a:p>
            <a:pPr marL="1714500" lvl="4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Click and drag the bottom to add inputs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Link sum to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Build Array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 l="16476" t="50241" r="81121" b="45299"/>
          <a:stretch>
            <a:fillRect/>
          </a:stretch>
        </p:blipFill>
        <p:spPr bwMode="auto">
          <a:xfrm>
            <a:off x="7467600" y="1752600"/>
            <a:ext cx="523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62466" name="Picture 2" descr="C:\Users\PolyUser\Desktop\LabVIEW Presentation\labviewdaq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4204097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599"/>
            <a:ext cx="7848600" cy="161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3886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If pin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47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52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are activated,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will send: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“1”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0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3: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[0 0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]  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(byte)</a:t>
            </a:r>
            <a:endParaRPr 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Corresponding Decimal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value = 0+0+0+0+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sz="2000" baseline="300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9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10200" y="1676400"/>
            <a:ext cx="457200" cy="609600"/>
            <a:chOff x="5181600" y="1676400"/>
            <a:chExt cx="533400" cy="685800"/>
          </a:xfrm>
        </p:grpSpPr>
        <p:sp>
          <p:nvSpPr>
            <p:cNvPr id="5" name="Oval 4"/>
            <p:cNvSpPr/>
            <p:nvPr/>
          </p:nvSpPr>
          <p:spPr>
            <a:xfrm>
              <a:off x="51816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102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772400" y="1676400"/>
            <a:ext cx="457200" cy="609600"/>
            <a:chOff x="7543800" y="1676400"/>
            <a:chExt cx="533400" cy="685800"/>
          </a:xfrm>
        </p:grpSpPr>
        <p:sp>
          <p:nvSpPr>
            <p:cNvPr id="7" name="Oval 6"/>
            <p:cNvSpPr/>
            <p:nvPr/>
          </p:nvSpPr>
          <p:spPr>
            <a:xfrm>
              <a:off x="75438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7724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table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286000" y="2362200"/>
            <a:ext cx="5105400" cy="304800"/>
            <a:chOff x="2286000" y="2362200"/>
            <a:chExt cx="5105400" cy="304800"/>
          </a:xfrm>
          <a:solidFill>
            <a:schemeClr val="accent5">
              <a:lumMod val="9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3886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Objectives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Internal DAQ board</a:t>
            </a:r>
          </a:p>
          <a:p>
            <a:pPr lvl="1" eaLnBrk="1" hangingPunct="1"/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Termination board	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Cable </a:t>
            </a:r>
            <a:r>
              <a:rPr lang="en-US" sz="2800" dirty="0" smtClean="0">
                <a:solidFill>
                  <a:srgbClr val="000066"/>
                </a:solidFill>
              </a:rPr>
              <a:t>(Termination-DAC)</a:t>
            </a:r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LED assembly (breadboard with LEDs)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b="4823"/>
          <a:stretch>
            <a:fillRect/>
          </a:stretch>
        </p:blipFill>
        <p:spPr bwMode="auto">
          <a:xfrm>
            <a:off x="3048000" y="5410200"/>
            <a:ext cx="122303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PolyUser\Desktop\LabVIEW Presentation\IMG_2354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1828800" cy="1499094"/>
          </a:xfrm>
          <a:prstGeom prst="rect">
            <a:avLst/>
          </a:prstGeom>
          <a:noFill/>
        </p:spPr>
      </p:pic>
      <p:pic>
        <p:nvPicPr>
          <p:cNvPr id="60419" name="Picture 3" descr="C:\Users\PolyUser\Desktop\LabVIEW Presentation\IMG_2344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94700"/>
            <a:ext cx="3276600" cy="1470385"/>
          </a:xfrm>
          <a:prstGeom prst="rect">
            <a:avLst/>
          </a:prstGeom>
          <a:noFill/>
        </p:spPr>
      </p:pic>
      <p:pic>
        <p:nvPicPr>
          <p:cNvPr id="10" name="Picture 5" descr="C:\Users\PolyUser\Desktop\LabVIEW Presentation\IMG_2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676400"/>
            <a:ext cx="2133600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9000" y="3276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</a:rPr>
              <a:t>(termination board)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  <a:endParaRPr lang="en-US" sz="280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1 slide to control 3 different arithmetic operations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 and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power are controlled directly by user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(overrides 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2: Thermal Control VI</a:t>
            </a:r>
            <a:endParaRPr lang="en-US" sz="26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temperature </a:t>
            </a:r>
            <a:r>
              <a:rPr lang="en-US" sz="2000" b="1" smtClean="0">
                <a:solidFill>
                  <a:srgbClr val="000066"/>
                </a:solidFill>
              </a:rPr>
              <a:t>control</a:t>
            </a:r>
            <a:r>
              <a:rPr lang="en-US" sz="200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66"/>
                </a:solidFill>
              </a:rPr>
              <a:t>Program 3: Lighting System VI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“DAQ Assist” setup to control LEDs through DAC board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Assignment: Report/Presentation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Submit a Zip file with all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programs (.vi)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No Presentation for this Lab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Individual report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Include lab notes with TA’s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TA must note that student programs worked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Scan in data and lab notes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66"/>
                </a:solidFill>
              </a:rPr>
              <a:t>	(ask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Closing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/>
            <a:endParaRPr lang="en-US" sz="14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Use this knowledge to create programs in LabVIEW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Lighting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696200" cy="44942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Lab</a:t>
            </a:r>
            <a:r>
              <a:rPr lang="en-US" sz="3200" smtClean="0">
                <a:solidFill>
                  <a:srgbClr val="000066"/>
                </a:solidFill>
              </a:rPr>
              <a:t>oratory </a:t>
            </a:r>
            <a:r>
              <a:rPr lang="en-US" sz="3200" b="1" smtClean="0">
                <a:solidFill>
                  <a:srgbClr val="000066"/>
                </a:solidFill>
              </a:rPr>
              <a:t>V</a:t>
            </a:r>
            <a:r>
              <a:rPr lang="en-US" sz="3200" smtClean="0">
                <a:solidFill>
                  <a:srgbClr val="000066"/>
                </a:solidFill>
              </a:rPr>
              <a:t>irtual </a:t>
            </a:r>
            <a:r>
              <a:rPr lang="en-US" sz="3200" b="1" smtClean="0">
                <a:solidFill>
                  <a:srgbClr val="000066"/>
                </a:solidFill>
              </a:rPr>
              <a:t>I</a:t>
            </a:r>
            <a:r>
              <a:rPr lang="en-US" sz="3200" smtClean="0">
                <a:solidFill>
                  <a:srgbClr val="000066"/>
                </a:solidFill>
              </a:rPr>
              <a:t>nstrument </a:t>
            </a:r>
            <a:r>
              <a:rPr lang="en-US" sz="3200" b="1" smtClean="0">
                <a:solidFill>
                  <a:srgbClr val="000066"/>
                </a:solidFill>
              </a:rPr>
              <a:t>E</a:t>
            </a:r>
            <a:r>
              <a:rPr lang="en-US" sz="3200" smtClean="0">
                <a:solidFill>
                  <a:srgbClr val="000066"/>
                </a:solidFill>
              </a:rPr>
              <a:t>ngineering </a:t>
            </a:r>
            <a:r>
              <a:rPr lang="en-US" sz="3200" b="1" smtClean="0">
                <a:solidFill>
                  <a:srgbClr val="000066"/>
                </a:solidFill>
              </a:rPr>
              <a:t>W</a:t>
            </a:r>
            <a:r>
              <a:rPr lang="en-US" sz="3200" smtClean="0">
                <a:solidFill>
                  <a:srgbClr val="000066"/>
                </a:solidFill>
              </a:rPr>
              <a:t>orkbench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Graphical programming language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Based on G programming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Text-based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057400" y="1276350"/>
          <a:ext cx="49434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76350"/>
                        <a:ext cx="494347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 cstate="print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962400"/>
            <a:ext cx="2406650" cy="2400300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915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Oscilloscope (</a:t>
            </a:r>
            <a:r>
              <a:rPr lang="en-US" dirty="0" err="1" smtClean="0">
                <a:solidFill>
                  <a:srgbClr val="000066"/>
                </a:solidFill>
              </a:rPr>
              <a:t>SignalExpress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 cstate="print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993</Words>
  <Application>Microsoft Office PowerPoint</Application>
  <PresentationFormat>On-screen Show (4:3)</PresentationFormat>
  <Paragraphs>261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1_Default Design</vt:lpstr>
      <vt:lpstr>Bitmap Image</vt:lpstr>
      <vt:lpstr>Equation</vt:lpstr>
      <vt:lpstr>Introduction to LabVIEW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PowerPoint Presentation</vt:lpstr>
      <vt:lpstr>Structures</vt:lpstr>
      <vt:lpstr>DAC Board</vt:lpstr>
      <vt:lpstr>Termination Board:  Pins and Channels</vt:lpstr>
      <vt:lpstr>PowerPoint Presentation</vt:lpstr>
      <vt:lpstr>PowerPoint Presentation</vt:lpstr>
      <vt:lpstr>PowerPoint Presentation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TA</cp:lastModifiedBy>
  <cp:revision>128</cp:revision>
  <dcterms:created xsi:type="dcterms:W3CDTF">2002-02-21T04:34:32Z</dcterms:created>
  <dcterms:modified xsi:type="dcterms:W3CDTF">2011-08-30T17:21:35Z</dcterms:modified>
</cp:coreProperties>
</file>