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5388" autoAdjust="0"/>
  </p:normalViewPr>
  <p:slideViewPr>
    <p:cSldViewPr>
      <p:cViewPr>
        <p:scale>
          <a:sx n="50" d="100"/>
          <a:sy n="50" d="100"/>
        </p:scale>
        <p:origin x="-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6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Castronuova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E809-8910-45C1-B7CE-2D12E45DD58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201330"/>
            <a:ext cx="2984297" cy="4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92903"/>
            <a:ext cx="2307630" cy="3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82591"/>
            <a:ext cx="2383829" cy="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22238"/>
            <a:ext cx="81629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eaLnBrk="1" hangingPunct="1"/>
            <a:endParaRPr lang="en-US" sz="30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z="3000" dirty="0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z="3000" dirty="0" smtClean="0">
                <a:solidFill>
                  <a:srgbClr val="000066"/>
                </a:solidFill>
              </a:rPr>
              <a:t>Executes code based </a:t>
            </a:r>
          </a:p>
          <a:p>
            <a:pPr lvl="2" eaLnBrk="1" hangingPunct="1">
              <a:buFontTx/>
              <a:buNone/>
            </a:pPr>
            <a:r>
              <a:rPr lang="en-US" sz="3000" dirty="0" smtClean="0">
                <a:solidFill>
                  <a:srgbClr val="000066"/>
                </a:solidFill>
              </a:rPr>
              <a:t> 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  <a:effectLst/>
              </a:rPr>
              <a:t>NI-ELVIS </a:t>
            </a:r>
            <a:r>
              <a:rPr lang="en-US" dirty="0" smtClean="0">
                <a:solidFill>
                  <a:srgbClr val="000066"/>
                </a:solidFill>
              </a:rPr>
              <a:t>Board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66"/>
                </a:solidFill>
              </a:rPr>
              <a:t>N</a:t>
            </a:r>
            <a:r>
              <a:rPr lang="en-US" dirty="0" smtClean="0">
                <a:solidFill>
                  <a:srgbClr val="000066"/>
                </a:solidFill>
              </a:rPr>
              <a:t>ational </a:t>
            </a:r>
            <a:r>
              <a:rPr lang="en-US" b="1" dirty="0" smtClean="0">
                <a:solidFill>
                  <a:srgbClr val="000066"/>
                </a:solidFill>
              </a:rPr>
              <a:t>I</a:t>
            </a:r>
            <a:r>
              <a:rPr lang="en-US" dirty="0" smtClean="0">
                <a:solidFill>
                  <a:srgbClr val="000066"/>
                </a:solidFill>
              </a:rPr>
              <a:t>nstruments’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E</a:t>
            </a:r>
            <a:r>
              <a:rPr lang="en-US" dirty="0" smtClean="0">
                <a:solidFill>
                  <a:srgbClr val="000066"/>
                </a:solidFill>
              </a:rPr>
              <a:t>ducational </a:t>
            </a:r>
            <a:r>
              <a:rPr lang="en-US" b="1" dirty="0" smtClean="0">
                <a:solidFill>
                  <a:srgbClr val="000066"/>
                </a:solidFill>
              </a:rPr>
              <a:t>L</a:t>
            </a:r>
            <a:r>
              <a:rPr lang="en-US" dirty="0" smtClean="0">
                <a:solidFill>
                  <a:srgbClr val="000066"/>
                </a:solidFill>
              </a:rPr>
              <a:t>aboratory </a:t>
            </a:r>
            <a:r>
              <a:rPr lang="en-US" b="1" dirty="0" smtClean="0">
                <a:solidFill>
                  <a:srgbClr val="000066"/>
                </a:solidFill>
              </a:rPr>
              <a:t>V</a:t>
            </a:r>
            <a:r>
              <a:rPr lang="en-US" dirty="0" smtClean="0">
                <a:solidFill>
                  <a:srgbClr val="000066"/>
                </a:solidFill>
              </a:rPr>
              <a:t>irtual </a:t>
            </a:r>
            <a:r>
              <a:rPr lang="en-US" b="1" dirty="0" smtClean="0">
                <a:solidFill>
                  <a:srgbClr val="000066"/>
                </a:solidFill>
              </a:rPr>
              <a:t>I</a:t>
            </a:r>
            <a:r>
              <a:rPr lang="en-US" dirty="0" smtClean="0">
                <a:solidFill>
                  <a:srgbClr val="000066"/>
                </a:solidFill>
              </a:rPr>
              <a:t>nstrumentation </a:t>
            </a:r>
            <a:r>
              <a:rPr lang="en-US" b="1" dirty="0" smtClean="0">
                <a:solidFill>
                  <a:srgbClr val="000066"/>
                </a:solidFill>
              </a:rPr>
              <a:t>S</a:t>
            </a:r>
            <a:r>
              <a:rPr lang="en-US" dirty="0" smtClean="0">
                <a:solidFill>
                  <a:srgbClr val="000066"/>
                </a:solidFill>
              </a:rPr>
              <a:t>uite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Board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Interface that exchanges data (sends/receives) between the computer and the outside </a:t>
            </a:r>
            <a:r>
              <a:rPr lang="en-US" sz="3200" dirty="0" smtClean="0">
                <a:solidFill>
                  <a:srgbClr val="000066"/>
                </a:solidFill>
              </a:rPr>
              <a:t>world</a:t>
            </a:r>
            <a:endParaRPr lang="en-US" sz="3200" dirty="0" smtClean="0">
              <a:solidFill>
                <a:srgbClr val="000066"/>
              </a:solidFill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Termination Board: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rgbClr val="000066"/>
                </a:solidFill>
              </a:rPr>
              <a:t>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66"/>
                </a:solidFill>
              </a:rPr>
              <a:t>Pin 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/>
            <a:r>
              <a:rPr lang="en-US" sz="2400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1282699"/>
            <a:ext cx="2194791" cy="2577513"/>
          </a:xfrm>
          <a:prstGeom prst="rect">
            <a:avLst/>
          </a:prstGeom>
          <a:noFill/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676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Determine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4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</a:t>
            </a:r>
            <a:r>
              <a:rPr lang="en-US" sz="24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Array</a:t>
            </a:r>
            <a:endParaRPr lang="en-US" sz="24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575993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599"/>
            <a:ext cx="7848600" cy="161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3886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If pin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47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52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are activated,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will send: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“1”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0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3: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[0 0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]  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(byte)</a:t>
            </a:r>
            <a:endParaRPr 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Corresponding Decimal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value = 0+0+0+0+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2000" baseline="30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9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10200" y="1676400"/>
            <a:ext cx="457200" cy="609600"/>
            <a:chOff x="5181600" y="1676400"/>
            <a:chExt cx="533400" cy="685800"/>
          </a:xfrm>
        </p:grpSpPr>
        <p:sp>
          <p:nvSpPr>
            <p:cNvPr id="5" name="Oval 4"/>
            <p:cNvSpPr/>
            <p:nvPr/>
          </p:nvSpPr>
          <p:spPr>
            <a:xfrm>
              <a:off x="51816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102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772400" y="1676400"/>
            <a:ext cx="457200" cy="609600"/>
            <a:chOff x="7543800" y="1676400"/>
            <a:chExt cx="533400" cy="685800"/>
          </a:xfrm>
        </p:grpSpPr>
        <p:sp>
          <p:nvSpPr>
            <p:cNvPr id="7" name="Oval 6"/>
            <p:cNvSpPr/>
            <p:nvPr/>
          </p:nvSpPr>
          <p:spPr>
            <a:xfrm>
              <a:off x="75438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table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286000" y="2362200"/>
            <a:ext cx="5105400" cy="304800"/>
            <a:chOff x="2286000" y="2362200"/>
            <a:chExt cx="5105400" cy="304800"/>
          </a:xfrm>
          <a:solidFill>
            <a:schemeClr val="accent5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886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pic>
        <p:nvPicPr>
          <p:cNvPr id="2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sz="3200" dirty="0">
                <a:solidFill>
                  <a:srgbClr val="000066"/>
                </a:solidFill>
              </a:rPr>
              <a:t>NI-ELVIS </a:t>
            </a:r>
            <a:r>
              <a:rPr lang="en-US" sz="3200" dirty="0" smtClean="0">
                <a:solidFill>
                  <a:srgbClr val="000066"/>
                </a:solidFill>
              </a:rPr>
              <a:t>Board</a:t>
            </a:r>
            <a:endParaRPr lang="en-US" sz="3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Termination board	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LED </a:t>
            </a:r>
            <a:r>
              <a:rPr lang="en-US" dirty="0" smtClean="0">
                <a:solidFill>
                  <a:srgbClr val="000066"/>
                </a:solidFill>
              </a:rPr>
              <a:t>assembly (breadboard with LEDs)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b="4823"/>
          <a:stretch>
            <a:fillRect/>
          </a:stretch>
        </p:blipFill>
        <p:spPr bwMode="auto">
          <a:xfrm>
            <a:off x="3048000" y="5410200"/>
            <a:ext cx="122303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12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Users\PolyUser\Desktop\LabVIEW Presentation\IMG_234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94700"/>
            <a:ext cx="3276600" cy="1470385"/>
          </a:xfrm>
          <a:prstGeom prst="rect">
            <a:avLst/>
          </a:prstGeom>
          <a:noFill/>
        </p:spPr>
      </p:pic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61967"/>
            <a:ext cx="2536230" cy="3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66"/>
                </a:solidFill>
              </a:rPr>
              <a:t>Program 1: Simple Calculator VI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5300" y="1219200"/>
            <a:ext cx="739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1 slide to control 3 different arithmetic operations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200" dirty="0" smtClean="0">
                <a:solidFill>
                  <a:srgbClr val="000066"/>
                </a:solidFill>
              </a:rPr>
              <a:t>	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" y="6185496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2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 and 80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and AC power are controlled directly by user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100" dirty="0" smtClean="0">
                <a:solidFill>
                  <a:srgbClr val="000066"/>
                </a:solidFill>
              </a:rPr>
              <a:t>	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9" y="6250188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2: Thermal Control VI</a:t>
            </a:r>
          </a:p>
          <a:p>
            <a:pPr lvl="1" eaLnBrk="1" hangingPunct="1">
              <a:lnSpc>
                <a:spcPct val="9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 temperature </a:t>
            </a:r>
            <a:r>
              <a:rPr lang="en-US" sz="2100" b="1" dirty="0" smtClean="0">
                <a:solidFill>
                  <a:srgbClr val="000066"/>
                </a:solidFill>
              </a:rPr>
              <a:t>control</a:t>
            </a:r>
            <a:r>
              <a:rPr lang="en-US" sz="2100" dirty="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48400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eaLnBrk="1" hangingPunct="1"/>
            <a:endParaRPr lang="en-US" sz="26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600" dirty="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26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600" dirty="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3587" y="43434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</a:t>
            </a:r>
            <a:r>
              <a:rPr lang="en-US" sz="2200" dirty="0" smtClean="0">
                <a:solidFill>
                  <a:srgbClr val="000066"/>
                </a:solidFill>
              </a:rPr>
              <a:t>“</a:t>
            </a:r>
            <a:r>
              <a:rPr lang="en-US" sz="2000" dirty="0" smtClean="0">
                <a:solidFill>
                  <a:srgbClr val="000066"/>
                </a:solidFill>
              </a:rPr>
              <a:t>NI </a:t>
            </a:r>
            <a:r>
              <a:rPr lang="en-US" sz="2000" dirty="0" err="1">
                <a:solidFill>
                  <a:srgbClr val="000066"/>
                </a:solidFill>
              </a:rPr>
              <a:t>ELVISmx</a:t>
            </a:r>
            <a:r>
              <a:rPr lang="en-US" sz="2000" dirty="0">
                <a:solidFill>
                  <a:srgbClr val="000066"/>
                </a:solidFill>
              </a:rPr>
              <a:t> Digital Writer </a:t>
            </a:r>
            <a:r>
              <a:rPr lang="en-US" sz="2000" dirty="0" smtClean="0">
                <a:solidFill>
                  <a:srgbClr val="000066"/>
                </a:solidFill>
              </a:rPr>
              <a:t>node” </a:t>
            </a:r>
            <a:r>
              <a:rPr lang="en-US" sz="2200" dirty="0" smtClean="0">
                <a:solidFill>
                  <a:srgbClr val="000066"/>
                </a:solidFill>
              </a:rPr>
              <a:t>setup </a:t>
            </a:r>
            <a:r>
              <a:rPr lang="en-US" sz="2200" dirty="0" smtClean="0">
                <a:solidFill>
                  <a:srgbClr val="000066"/>
                </a:solidFill>
              </a:rPr>
              <a:t>to control LEDs through </a:t>
            </a:r>
            <a:r>
              <a:rPr lang="en-US" sz="2200" dirty="0" smtClean="0">
                <a:solidFill>
                  <a:srgbClr val="000066"/>
                </a:solidFill>
              </a:rPr>
              <a:t>board</a:t>
            </a:r>
            <a:endParaRPr lang="en-US" sz="2200" dirty="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Assignment: Report/Presentation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Submit a Zip file with all </a:t>
            </a:r>
            <a:r>
              <a:rPr lang="en-US" sz="3000" dirty="0" err="1" smtClean="0">
                <a:solidFill>
                  <a:srgbClr val="000066"/>
                </a:solidFill>
              </a:rPr>
              <a:t>LabVIEW</a:t>
            </a:r>
            <a:r>
              <a:rPr lang="en-US" sz="3000" dirty="0" smtClean="0">
                <a:solidFill>
                  <a:srgbClr val="000066"/>
                </a:solidFill>
              </a:rPr>
              <a:t> programs (.vi)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No Presentation for this Lab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Individual report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Scan in data and lab notes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rgbClr val="000066"/>
                </a:solidFill>
              </a:rPr>
              <a:t>	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285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Closing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/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Use this knowledge to create programs in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endParaRPr lang="en-US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z="3200" dirty="0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z="3200" dirty="0" smtClean="0">
                <a:solidFill>
                  <a:srgbClr val="000066"/>
                </a:solidFill>
              </a:rPr>
              <a:t>Lighting system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96200" cy="44942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Lab</a:t>
            </a:r>
            <a:r>
              <a:rPr lang="en-US" sz="3200" smtClean="0">
                <a:solidFill>
                  <a:srgbClr val="000066"/>
                </a:solidFill>
              </a:rPr>
              <a:t>oratory </a:t>
            </a:r>
            <a:r>
              <a:rPr lang="en-US" sz="3200" b="1" smtClean="0">
                <a:solidFill>
                  <a:srgbClr val="000066"/>
                </a:solidFill>
              </a:rPr>
              <a:t>V</a:t>
            </a:r>
            <a:r>
              <a:rPr lang="en-US" sz="3200" smtClean="0">
                <a:solidFill>
                  <a:srgbClr val="000066"/>
                </a:solidFill>
              </a:rPr>
              <a:t>irtual </a:t>
            </a:r>
            <a:r>
              <a:rPr lang="en-US" sz="3200" b="1" smtClean="0">
                <a:solidFill>
                  <a:srgbClr val="000066"/>
                </a:solidFill>
              </a:rPr>
              <a:t>I</a:t>
            </a:r>
            <a:r>
              <a:rPr lang="en-US" sz="3200" smtClean="0">
                <a:solidFill>
                  <a:srgbClr val="000066"/>
                </a:solidFill>
              </a:rPr>
              <a:t>nstrument </a:t>
            </a:r>
            <a:r>
              <a:rPr lang="en-US" sz="3200" b="1" smtClean="0">
                <a:solidFill>
                  <a:srgbClr val="000066"/>
                </a:solidFill>
              </a:rPr>
              <a:t>E</a:t>
            </a:r>
            <a:r>
              <a:rPr lang="en-US" sz="3200" smtClean="0">
                <a:solidFill>
                  <a:srgbClr val="000066"/>
                </a:solidFill>
              </a:rPr>
              <a:t>ngineering </a:t>
            </a:r>
            <a:r>
              <a:rPr lang="en-US" sz="3200" b="1" smtClean="0">
                <a:solidFill>
                  <a:srgbClr val="000066"/>
                </a:solidFill>
              </a:rPr>
              <a:t>W</a:t>
            </a:r>
            <a:r>
              <a:rPr lang="en-US" sz="3200" smtClean="0">
                <a:solidFill>
                  <a:srgbClr val="000066"/>
                </a:solidFill>
              </a:rPr>
              <a:t>orkbench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Graphical programming language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Based on G programming language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Text-based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019800"/>
            <a:ext cx="4325693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59780"/>
              </p:ext>
            </p:extLst>
          </p:nvPr>
        </p:nvGraphicFramePr>
        <p:xfrm>
          <a:off x="1984725" y="1480743"/>
          <a:ext cx="49434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4" imgW="4944165" imgH="5582429" progId="PBrush">
                  <p:embed/>
                </p:oleObj>
              </mc:Choice>
              <mc:Fallback>
                <p:oleObj name="Bitmap Image" r:id="rId4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725" y="1480743"/>
                        <a:ext cx="49434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962400"/>
            <a:ext cx="2406650" cy="2400300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72279"/>
            <a:ext cx="2460030" cy="3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915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Oscilloscope (</a:t>
            </a:r>
            <a:r>
              <a:rPr lang="en-US" sz="2600" dirty="0" err="1" smtClean="0">
                <a:solidFill>
                  <a:srgbClr val="000066"/>
                </a:solidFill>
              </a:rPr>
              <a:t>SignalExpress</a:t>
            </a:r>
            <a:r>
              <a:rPr lang="en-US" sz="2600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20718"/>
            <a:ext cx="2841030" cy="3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977</Words>
  <Application>Microsoft Office PowerPoint</Application>
  <PresentationFormat>On-screen Show (4:3)</PresentationFormat>
  <Paragraphs>255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1_Default Design</vt:lpstr>
      <vt:lpstr>Bitmap Image</vt:lpstr>
      <vt:lpstr>Equation</vt:lpstr>
      <vt:lpstr>Introduction to LabVIEW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PowerPoint Presentation</vt:lpstr>
      <vt:lpstr>Structures</vt:lpstr>
      <vt:lpstr>NI-ELVIS Board</vt:lpstr>
      <vt:lpstr>Termination Board:  Pins and Channels</vt:lpstr>
      <vt:lpstr>PowerPoint Presentation</vt:lpstr>
      <vt:lpstr>PowerPoint Presentation</vt:lpstr>
      <vt:lpstr>PowerPoint Presentation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140</cp:revision>
  <dcterms:created xsi:type="dcterms:W3CDTF">2002-02-21T04:34:32Z</dcterms:created>
  <dcterms:modified xsi:type="dcterms:W3CDTF">2014-02-13T03:50:30Z</dcterms:modified>
</cp:coreProperties>
</file>