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LabVIEW</a:t>
            </a:r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/>
              <a:t>No presentation for this lab</a:t>
            </a:r>
          </a:p>
          <a:p>
            <a:pPr>
              <a:lnSpc>
                <a:spcPct val="150000"/>
              </a:lnSpc>
            </a:pPr>
            <a:r>
              <a:rPr lang="en-US" dirty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1078</TotalTime>
  <Words>594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MS PGothic</vt:lpstr>
      <vt:lpstr>MS PGothic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Rachel Stolzman</cp:lastModifiedBy>
  <cp:revision>38</cp:revision>
  <dcterms:created xsi:type="dcterms:W3CDTF">2016-02-02T21:39:51Z</dcterms:created>
  <dcterms:modified xsi:type="dcterms:W3CDTF">2018-02-07T01:34:46Z</dcterms:modified>
</cp:coreProperties>
</file>