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LabVIEW</a:t>
            </a:r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dirty="0"/>
              <a:t>Lab 4 presentation during next week’s 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Individual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1079</TotalTime>
  <Words>596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MS PGothic</vt:lpstr>
      <vt:lpstr>MS PGothic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Amanda Zhou</cp:lastModifiedBy>
  <cp:revision>40</cp:revision>
  <dcterms:created xsi:type="dcterms:W3CDTF">2016-02-02T21:39:51Z</dcterms:created>
  <dcterms:modified xsi:type="dcterms:W3CDTF">2018-10-01T20:03:35Z</dcterms:modified>
</cp:coreProperties>
</file>