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9" r:id="rId4"/>
    <p:sldId id="270" r:id="rId5"/>
    <p:sldId id="272" r:id="rId6"/>
    <p:sldId id="271" r:id="rId7"/>
    <p:sldId id="281" r:id="rId8"/>
    <p:sldId id="274" r:id="rId9"/>
    <p:sldId id="283" r:id="rId10"/>
    <p:sldId id="284" r:id="rId11"/>
    <p:sldId id="285" r:id="rId12"/>
    <p:sldId id="282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Proxima Nova Rg" panose="02000506030000020004" pitchFamily="2" charset="0"/>
      <p:regular r:id="rId20"/>
    </p:embeddedFont>
    <p:embeddedFont>
      <p:font typeface="Proxima Nova Lt" panose="02000506030000020004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Gotham Medium" pitchFamily="50" charset="0"/>
      <p:regular r:id="rId27"/>
      <p: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Gotham Book" pitchFamily="50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4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3" autoAdjust="0"/>
    <p:restoredTop sz="95707"/>
  </p:normalViewPr>
  <p:slideViewPr>
    <p:cSldViewPr snapToGrid="0">
      <p:cViewPr varScale="1">
        <p:scale>
          <a:sx n="86" d="100"/>
          <a:sy n="86" d="100"/>
        </p:scale>
        <p:origin x="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Word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Anchor Time &amp; Rank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Word]Sheet1'!$A$1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Word]Sheet1'!$A$2:$A$6</c:f>
              <c:numCache>
                <c:formatCode>General</c:formatCode>
                <c:ptCount val="5"/>
                <c:pt idx="0">
                  <c:v>29</c:v>
                </c:pt>
                <c:pt idx="1">
                  <c:v>25</c:v>
                </c:pt>
                <c:pt idx="2">
                  <c:v>70</c:v>
                </c:pt>
                <c:pt idx="3">
                  <c:v>101</c:v>
                </c:pt>
                <c:pt idx="4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D4-8E44-B6B5-AED3C762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042712"/>
        <c:axId val="595043104"/>
      </c:barChart>
      <c:catAx>
        <c:axId val="59504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Rank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in Competition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043104"/>
        <c:crosses val="autoZero"/>
        <c:auto val="1"/>
        <c:lblAlgn val="ctr"/>
        <c:lblOffset val="100"/>
        <c:noMultiLvlLbl val="0"/>
      </c:catAx>
      <c:valAx>
        <c:axId val="59504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Anchor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ime</a:t>
                </a:r>
                <a:r>
                  <a:rPr lang="en-US" baseline="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(s)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04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3562-E58C-0741-80E7-348E05386108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39BCCF-D2F2-2548-9347-A5466B8C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dirty="0"/>
        </a:p>
      </dgm:t>
    </dgm:pt>
    <dgm:pt modelId="{D2E1E56D-2EC4-3E43-A698-6E229646439C}" type="parTrans" cxnId="{9105FA46-85A4-6A49-81D9-53B0BCF6A866}">
      <dgm:prSet/>
      <dgm:spPr/>
      <dgm:t>
        <a:bodyPr/>
        <a:lstStyle/>
        <a:p>
          <a:endParaRPr lang="en-US"/>
        </a:p>
      </dgm:t>
    </dgm:pt>
    <dgm:pt modelId="{E4994DE0-A529-A44C-AF27-E6FCBAA11918}" type="sibTrans" cxnId="{9105FA46-85A4-6A49-81D9-53B0BCF6A866}">
      <dgm:prSet/>
      <dgm:spPr>
        <a:ln w="28575"/>
      </dgm:spPr>
      <dgm:t>
        <a:bodyPr/>
        <a:lstStyle/>
        <a:p>
          <a:endParaRPr lang="en-US"/>
        </a:p>
      </dgm:t>
    </dgm:pt>
    <dgm:pt modelId="{D89206AA-F804-1F4D-83AA-4F17F1F3060A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dirty="0"/>
        </a:p>
      </dgm:t>
    </dgm:pt>
    <dgm:pt modelId="{C0F1CD7D-3B20-354C-A374-6FAF0B6A71C5}" type="parTrans" cxnId="{605ABABE-2E4C-1F43-86D9-38E36DA28943}">
      <dgm:prSet/>
      <dgm:spPr/>
      <dgm:t>
        <a:bodyPr/>
        <a:lstStyle/>
        <a:p>
          <a:endParaRPr lang="en-US"/>
        </a:p>
      </dgm:t>
    </dgm:pt>
    <dgm:pt modelId="{DBC5D936-BCC3-2949-A17A-6A58A486739E}" type="sibTrans" cxnId="{605ABABE-2E4C-1F43-86D9-38E36DA28943}">
      <dgm:prSet/>
      <dgm:spPr>
        <a:ln w="28575"/>
      </dgm:spPr>
      <dgm:t>
        <a:bodyPr/>
        <a:lstStyle/>
        <a:p>
          <a:endParaRPr lang="en-US"/>
        </a:p>
      </dgm:t>
    </dgm:pt>
    <dgm:pt modelId="{8113E18D-6FA8-DA4C-9D08-C3392778B981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gm:t>
    </dgm:pt>
    <dgm:pt modelId="{F74B71CC-ED72-B940-972F-52DD63B87A23}" type="parTrans" cxnId="{5FA2BC1C-C8DB-C447-8119-14A875AF46FB}">
      <dgm:prSet/>
      <dgm:spPr/>
      <dgm:t>
        <a:bodyPr/>
        <a:lstStyle/>
        <a:p>
          <a:endParaRPr lang="en-US"/>
        </a:p>
      </dgm:t>
    </dgm:pt>
    <dgm:pt modelId="{E017E26B-8854-3C49-9BA9-ED65CBB6D825}" type="sibTrans" cxnId="{5FA2BC1C-C8DB-C447-8119-14A875AF46FB}">
      <dgm:prSet/>
      <dgm:spPr>
        <a:ln w="28575"/>
      </dgm:spPr>
      <dgm:t>
        <a:bodyPr/>
        <a:lstStyle/>
        <a:p>
          <a:endParaRPr lang="en-US"/>
        </a:p>
      </dgm:t>
    </dgm:pt>
    <dgm:pt modelId="{FD998EEB-816D-464F-B0B3-6AC6579A7B86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gm:t>
    </dgm:pt>
    <dgm:pt modelId="{1F8C2A27-9FB2-6E43-96A0-CA51C7CAA592}" type="parTrans" cxnId="{150ED402-D953-8346-B455-C6ED8CC9A185}">
      <dgm:prSet/>
      <dgm:spPr/>
      <dgm:t>
        <a:bodyPr/>
        <a:lstStyle/>
        <a:p>
          <a:endParaRPr lang="en-US"/>
        </a:p>
      </dgm:t>
    </dgm:pt>
    <dgm:pt modelId="{5432FC3A-32D9-1B46-8127-002903F833EF}" type="sibTrans" cxnId="{150ED402-D953-8346-B455-C6ED8CC9A185}">
      <dgm:prSet/>
      <dgm:spPr>
        <a:ln w="28575"/>
      </dgm:spPr>
      <dgm:t>
        <a:bodyPr/>
        <a:lstStyle/>
        <a:p>
          <a:endParaRPr lang="en-US"/>
        </a:p>
      </dgm:t>
    </dgm:pt>
    <dgm:pt modelId="{12A234E2-08B4-334D-8920-017174AE2F5C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gm:t>
    </dgm:pt>
    <dgm:pt modelId="{0CDA2AA1-D79B-0445-9B92-0626CE4CDA37}" type="parTrans" cxnId="{C4D9FF92-0CF9-0443-A893-7363A7171473}">
      <dgm:prSet/>
      <dgm:spPr/>
      <dgm:t>
        <a:bodyPr/>
        <a:lstStyle/>
        <a:p>
          <a:endParaRPr lang="en-US"/>
        </a:p>
      </dgm:t>
    </dgm:pt>
    <dgm:pt modelId="{A0C881C6-3643-CC48-BE03-8EEEA3906A22}" type="sibTrans" cxnId="{C4D9FF92-0CF9-0443-A893-7363A7171473}">
      <dgm:prSet/>
      <dgm:spPr>
        <a:ln w="28575"/>
      </dgm:spPr>
      <dgm:t>
        <a:bodyPr/>
        <a:lstStyle/>
        <a:p>
          <a:endParaRPr lang="en-US"/>
        </a:p>
      </dgm:t>
    </dgm:pt>
    <dgm:pt modelId="{9A7F9FB5-B004-9F42-8AEE-DF5A4E1B37B8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dirty="0"/>
        </a:p>
      </dgm:t>
    </dgm:pt>
    <dgm:pt modelId="{229ADBFA-524E-2B4B-9FC6-BCDD145BF1DE}" type="parTrans" cxnId="{E1619932-6DB6-6C41-BD4E-18AAB033A50B}">
      <dgm:prSet/>
      <dgm:spPr/>
      <dgm:t>
        <a:bodyPr/>
        <a:lstStyle/>
        <a:p>
          <a:endParaRPr lang="en-US"/>
        </a:p>
      </dgm:t>
    </dgm:pt>
    <dgm:pt modelId="{74520FF9-9BF3-B44B-9E8D-F91659DC1FFA}" type="sibTrans" cxnId="{E1619932-6DB6-6C41-BD4E-18AAB033A50B}">
      <dgm:prSet/>
      <dgm:spPr>
        <a:ln w="28575"/>
      </dgm:spPr>
      <dgm:t>
        <a:bodyPr/>
        <a:lstStyle/>
        <a:p>
          <a:endParaRPr lang="en-US"/>
        </a:p>
      </dgm:t>
    </dgm:pt>
    <dgm:pt modelId="{EBEC2DD4-0DF3-4C8D-AEFC-A6CF55838C0D}">
      <dgm:prSet custT="1"/>
      <dgm:spPr/>
      <dgm:t>
        <a:bodyPr/>
        <a:lstStyle/>
        <a:p>
          <a:pPr rtl="0"/>
          <a:r>
            <a:rPr lang="en-US" sz="24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dirty="0"/>
        </a:p>
      </dgm:t>
    </dgm:pt>
    <dgm:pt modelId="{ED8A9DC5-6B40-4D1D-8509-D576791758D7}" type="parTrans" cxnId="{9F976C8E-1BEB-480B-8CBE-2A87C75D4600}">
      <dgm:prSet/>
      <dgm:spPr/>
      <dgm:t>
        <a:bodyPr/>
        <a:lstStyle/>
        <a:p>
          <a:endParaRPr lang="en-US"/>
        </a:p>
      </dgm:t>
    </dgm:pt>
    <dgm:pt modelId="{3B03D82F-D674-49E5-900A-9CDC17B03577}" type="sibTrans" cxnId="{9F976C8E-1BEB-480B-8CBE-2A87C75D4600}">
      <dgm:prSet/>
      <dgm:spPr/>
      <dgm:t>
        <a:bodyPr/>
        <a:lstStyle/>
        <a:p>
          <a:endParaRPr lang="en-US"/>
        </a:p>
      </dgm:t>
    </dgm:pt>
    <dgm:pt modelId="{DDE0F34A-B2D6-4ABD-ABFB-1F3F5152DC63}" type="pres">
      <dgm:prSet presAssocID="{032D3562-E58C-0741-80E7-348E053861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63201-255D-445F-BC8C-FFACBCD8C051}" type="pres">
      <dgm:prSet presAssocID="{AF39BCCF-D2F2-2548-9347-A5466B8C9B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0A8A2-1E69-43F0-83C0-1C774D405FCE}" type="pres">
      <dgm:prSet presAssocID="{E4994DE0-A529-A44C-AF27-E6FCBAA1191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33075C-17BC-48C9-B58B-90BCBCF5826B}" type="pres">
      <dgm:prSet presAssocID="{E4994DE0-A529-A44C-AF27-E6FCBAA1191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D38CB6-2A8E-4D41-A714-88C9CF055312}" type="pres">
      <dgm:prSet presAssocID="{D89206AA-F804-1F4D-83AA-4F17F1F3060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ADA5-0ECA-4BFA-96C1-55B59F3B2FBA}" type="pres">
      <dgm:prSet presAssocID="{DBC5D936-BCC3-2949-A17A-6A58A486739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83AD9C-9993-465D-8DD9-8A145F5AA2EB}" type="pres">
      <dgm:prSet presAssocID="{DBC5D936-BCC3-2949-A17A-6A58A486739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0F0CCCD-0376-4F57-8F81-FDF0542E00E7}" type="pres">
      <dgm:prSet presAssocID="{8113E18D-6FA8-DA4C-9D08-C3392778B9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20A45-06BA-4851-8698-4A1460F66143}" type="pres">
      <dgm:prSet presAssocID="{E017E26B-8854-3C49-9BA9-ED65CBB6D82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B746850-33B5-4705-A7FC-A4BD950C7137}" type="pres">
      <dgm:prSet presAssocID="{E017E26B-8854-3C49-9BA9-ED65CBB6D825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80608CEC-2902-4B52-899B-0F17A0FB23E0}" type="pres">
      <dgm:prSet presAssocID="{FD998EEB-816D-464F-B0B3-6AC6579A7B8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F7238-174A-4925-89C9-57C3D82A925F}" type="pres">
      <dgm:prSet presAssocID="{5432FC3A-32D9-1B46-8127-002903F833EF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37547A1-7F6E-43C3-86F2-ED579FCBD842}" type="pres">
      <dgm:prSet presAssocID="{5432FC3A-32D9-1B46-8127-002903F833EF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8B395E9F-AB28-41E2-A86A-54AAC2E9087A}" type="pres">
      <dgm:prSet presAssocID="{12A234E2-08B4-334D-8920-017174AE2F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60AEF-EC3D-4B31-A8F4-7DCC7361374C}" type="pres">
      <dgm:prSet presAssocID="{A0C881C6-3643-CC48-BE03-8EEEA3906A2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920389D-F779-42F5-8156-C2CA0C8C6A4B}" type="pres">
      <dgm:prSet presAssocID="{A0C881C6-3643-CC48-BE03-8EEEA3906A2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A30FF9FC-6B81-4E6A-9199-4510A8547F57}" type="pres">
      <dgm:prSet presAssocID="{9A7F9FB5-B004-9F42-8AEE-DF5A4E1B37B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A5F0E-8455-4475-8929-6D82C5F32B3E}" type="pres">
      <dgm:prSet presAssocID="{74520FF9-9BF3-B44B-9E8D-F91659DC1FFA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DC7426F-C808-4A74-816B-0974A15F2546}" type="pres">
      <dgm:prSet presAssocID="{74520FF9-9BF3-B44B-9E8D-F91659DC1FFA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3122DD49-87A5-459A-B51F-570E6DE117AF}" type="pres">
      <dgm:prSet presAssocID="{EBEC2DD4-0DF3-4C8D-AEFC-A6CF55838C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A2BC1C-C8DB-C447-8119-14A875AF46FB}" srcId="{032D3562-E58C-0741-80E7-348E05386108}" destId="{8113E18D-6FA8-DA4C-9D08-C3392778B981}" srcOrd="2" destOrd="0" parTransId="{F74B71CC-ED72-B940-972F-52DD63B87A23}" sibTransId="{E017E26B-8854-3C49-9BA9-ED65CBB6D825}"/>
    <dgm:cxn modelId="{C6D3026E-5E08-49D8-9042-DE2695EEC425}" type="presOf" srcId="{A0C881C6-3643-CC48-BE03-8EEEA3906A22}" destId="{A9360AEF-EC3D-4B31-A8F4-7DCC7361374C}" srcOrd="0" destOrd="0" presId="urn:microsoft.com/office/officeart/2005/8/layout/bProcess3"/>
    <dgm:cxn modelId="{1388DC6A-C485-4D47-8C05-2CD866147A83}" type="presOf" srcId="{EBEC2DD4-0DF3-4C8D-AEFC-A6CF55838C0D}" destId="{3122DD49-87A5-459A-B51F-570E6DE117AF}" srcOrd="0" destOrd="0" presId="urn:microsoft.com/office/officeart/2005/8/layout/bProcess3"/>
    <dgm:cxn modelId="{0EBE2827-78D5-4903-A88C-A04B638AE4F1}" type="presOf" srcId="{A0C881C6-3643-CC48-BE03-8EEEA3906A22}" destId="{3920389D-F779-42F5-8156-C2CA0C8C6A4B}" srcOrd="1" destOrd="0" presId="urn:microsoft.com/office/officeart/2005/8/layout/bProcess3"/>
    <dgm:cxn modelId="{92108EEA-2063-4E47-AB8D-262E099C30F1}" type="presOf" srcId="{032D3562-E58C-0741-80E7-348E05386108}" destId="{DDE0F34A-B2D6-4ABD-ABFB-1F3F5152DC63}" srcOrd="0" destOrd="0" presId="urn:microsoft.com/office/officeart/2005/8/layout/bProcess3"/>
    <dgm:cxn modelId="{150ED402-D953-8346-B455-C6ED8CC9A185}" srcId="{032D3562-E58C-0741-80E7-348E05386108}" destId="{FD998EEB-816D-464F-B0B3-6AC6579A7B86}" srcOrd="3" destOrd="0" parTransId="{1F8C2A27-9FB2-6E43-96A0-CA51C7CAA592}" sibTransId="{5432FC3A-32D9-1B46-8127-002903F833EF}"/>
    <dgm:cxn modelId="{6478B732-ECC0-4AA5-922B-1326AC0984EE}" type="presOf" srcId="{E4994DE0-A529-A44C-AF27-E6FCBAA11918}" destId="{CC33075C-17BC-48C9-B58B-90BCBCF5826B}" srcOrd="1" destOrd="0" presId="urn:microsoft.com/office/officeart/2005/8/layout/bProcess3"/>
    <dgm:cxn modelId="{7C0F56D5-0312-42E8-8D18-11F4C1C9CBE7}" type="presOf" srcId="{5432FC3A-32D9-1B46-8127-002903F833EF}" destId="{B36F7238-174A-4925-89C9-57C3D82A925F}" srcOrd="0" destOrd="0" presId="urn:microsoft.com/office/officeart/2005/8/layout/bProcess3"/>
    <dgm:cxn modelId="{9105FA46-85A4-6A49-81D9-53B0BCF6A866}" srcId="{032D3562-E58C-0741-80E7-348E05386108}" destId="{AF39BCCF-D2F2-2548-9347-A5466B8C9B7F}" srcOrd="0" destOrd="0" parTransId="{D2E1E56D-2EC4-3E43-A698-6E229646439C}" sibTransId="{E4994DE0-A529-A44C-AF27-E6FCBAA11918}"/>
    <dgm:cxn modelId="{E1619932-6DB6-6C41-BD4E-18AAB033A50B}" srcId="{032D3562-E58C-0741-80E7-348E05386108}" destId="{9A7F9FB5-B004-9F42-8AEE-DF5A4E1B37B8}" srcOrd="5" destOrd="0" parTransId="{229ADBFA-524E-2B4B-9FC6-BCDD145BF1DE}" sibTransId="{74520FF9-9BF3-B44B-9E8D-F91659DC1FFA}"/>
    <dgm:cxn modelId="{C4D9FF92-0CF9-0443-A893-7363A7171473}" srcId="{032D3562-E58C-0741-80E7-348E05386108}" destId="{12A234E2-08B4-334D-8920-017174AE2F5C}" srcOrd="4" destOrd="0" parTransId="{0CDA2AA1-D79B-0445-9B92-0626CE4CDA37}" sibTransId="{A0C881C6-3643-CC48-BE03-8EEEA3906A22}"/>
    <dgm:cxn modelId="{3E6ED2D7-CEDA-476E-B6D8-D331A38C7620}" type="presOf" srcId="{74520FF9-9BF3-B44B-9E8D-F91659DC1FFA}" destId="{ADC7426F-C808-4A74-816B-0974A15F2546}" srcOrd="1" destOrd="0" presId="urn:microsoft.com/office/officeart/2005/8/layout/bProcess3"/>
    <dgm:cxn modelId="{6EC4556A-E678-41C3-94B7-3CCE2E33CE2E}" type="presOf" srcId="{5432FC3A-32D9-1B46-8127-002903F833EF}" destId="{B37547A1-7F6E-43C3-86F2-ED579FCBD842}" srcOrd="1" destOrd="0" presId="urn:microsoft.com/office/officeart/2005/8/layout/bProcess3"/>
    <dgm:cxn modelId="{E0E273C5-3317-4D99-9AE9-A1A036BDD519}" type="presOf" srcId="{8113E18D-6FA8-DA4C-9D08-C3392778B981}" destId="{D0F0CCCD-0376-4F57-8F81-FDF0542E00E7}" srcOrd="0" destOrd="0" presId="urn:microsoft.com/office/officeart/2005/8/layout/bProcess3"/>
    <dgm:cxn modelId="{8463A9C5-B3DD-41C4-B8C2-89FDA75990A7}" type="presOf" srcId="{E017E26B-8854-3C49-9BA9-ED65CBB6D825}" destId="{8B746850-33B5-4705-A7FC-A4BD950C7137}" srcOrd="1" destOrd="0" presId="urn:microsoft.com/office/officeart/2005/8/layout/bProcess3"/>
    <dgm:cxn modelId="{B61C5944-573C-4C08-9123-92E38931AC5B}" type="presOf" srcId="{E4994DE0-A529-A44C-AF27-E6FCBAA11918}" destId="{1C10A8A2-1E69-43F0-83C0-1C774D405FCE}" srcOrd="0" destOrd="0" presId="urn:microsoft.com/office/officeart/2005/8/layout/bProcess3"/>
    <dgm:cxn modelId="{873DE7A9-9EFF-4AF7-AD9D-F3C17F5BE3A3}" type="presOf" srcId="{DBC5D936-BCC3-2949-A17A-6A58A486739E}" destId="{3E7DADA5-0ECA-4BFA-96C1-55B59F3B2FBA}" srcOrd="0" destOrd="0" presId="urn:microsoft.com/office/officeart/2005/8/layout/bProcess3"/>
    <dgm:cxn modelId="{C1302FB9-6F47-4370-BE71-B92FD767A3CD}" type="presOf" srcId="{12A234E2-08B4-334D-8920-017174AE2F5C}" destId="{8B395E9F-AB28-41E2-A86A-54AAC2E9087A}" srcOrd="0" destOrd="0" presId="urn:microsoft.com/office/officeart/2005/8/layout/bProcess3"/>
    <dgm:cxn modelId="{1F407DDC-B956-4A1A-A257-F0763881C665}" type="presOf" srcId="{DBC5D936-BCC3-2949-A17A-6A58A486739E}" destId="{BC83AD9C-9993-465D-8DD9-8A145F5AA2EB}" srcOrd="1" destOrd="0" presId="urn:microsoft.com/office/officeart/2005/8/layout/bProcess3"/>
    <dgm:cxn modelId="{40337148-A02E-4159-89E6-3FEB4AF44EC5}" type="presOf" srcId="{74520FF9-9BF3-B44B-9E8D-F91659DC1FFA}" destId="{ACAA5F0E-8455-4475-8929-6D82C5F32B3E}" srcOrd="0" destOrd="0" presId="urn:microsoft.com/office/officeart/2005/8/layout/bProcess3"/>
    <dgm:cxn modelId="{FDADA626-8726-4E25-B59F-30C515F81BF1}" type="presOf" srcId="{AF39BCCF-D2F2-2548-9347-A5466B8C9B7F}" destId="{03C63201-255D-445F-BC8C-FFACBCD8C051}" srcOrd="0" destOrd="0" presId="urn:microsoft.com/office/officeart/2005/8/layout/bProcess3"/>
    <dgm:cxn modelId="{8F045D15-D0A0-4B38-B06A-341AFBFF49E6}" type="presOf" srcId="{9A7F9FB5-B004-9F42-8AEE-DF5A4E1B37B8}" destId="{A30FF9FC-6B81-4E6A-9199-4510A8547F57}" srcOrd="0" destOrd="0" presId="urn:microsoft.com/office/officeart/2005/8/layout/bProcess3"/>
    <dgm:cxn modelId="{D14B5947-98AD-4CED-A02B-19D453213203}" type="presOf" srcId="{D89206AA-F804-1F4D-83AA-4F17F1F3060A}" destId="{65D38CB6-2A8E-4D41-A714-88C9CF055312}" srcOrd="0" destOrd="0" presId="urn:microsoft.com/office/officeart/2005/8/layout/bProcess3"/>
    <dgm:cxn modelId="{9F976C8E-1BEB-480B-8CBE-2A87C75D4600}" srcId="{032D3562-E58C-0741-80E7-348E05386108}" destId="{EBEC2DD4-0DF3-4C8D-AEFC-A6CF55838C0D}" srcOrd="6" destOrd="0" parTransId="{ED8A9DC5-6B40-4D1D-8509-D576791758D7}" sibTransId="{3B03D82F-D674-49E5-900A-9CDC17B03577}"/>
    <dgm:cxn modelId="{605ABABE-2E4C-1F43-86D9-38E36DA28943}" srcId="{032D3562-E58C-0741-80E7-348E05386108}" destId="{D89206AA-F804-1F4D-83AA-4F17F1F3060A}" srcOrd="1" destOrd="0" parTransId="{C0F1CD7D-3B20-354C-A374-6FAF0B6A71C5}" sibTransId="{DBC5D936-BCC3-2949-A17A-6A58A486739E}"/>
    <dgm:cxn modelId="{713F1580-7E47-4410-9AAD-CBB8858B2D55}" type="presOf" srcId="{E017E26B-8854-3C49-9BA9-ED65CBB6D825}" destId="{C3120A45-06BA-4851-8698-4A1460F66143}" srcOrd="0" destOrd="0" presId="urn:microsoft.com/office/officeart/2005/8/layout/bProcess3"/>
    <dgm:cxn modelId="{66CEC847-B0EF-4F8E-A29C-A10C10445B4F}" type="presOf" srcId="{FD998EEB-816D-464F-B0B3-6AC6579A7B86}" destId="{80608CEC-2902-4B52-899B-0F17A0FB23E0}" srcOrd="0" destOrd="0" presId="urn:microsoft.com/office/officeart/2005/8/layout/bProcess3"/>
    <dgm:cxn modelId="{9664D786-5F76-48F3-886B-170FFB693E54}" type="presParOf" srcId="{DDE0F34A-B2D6-4ABD-ABFB-1F3F5152DC63}" destId="{03C63201-255D-445F-BC8C-FFACBCD8C051}" srcOrd="0" destOrd="0" presId="urn:microsoft.com/office/officeart/2005/8/layout/bProcess3"/>
    <dgm:cxn modelId="{DEAFAF01-5041-4544-812A-972ED07D3E03}" type="presParOf" srcId="{DDE0F34A-B2D6-4ABD-ABFB-1F3F5152DC63}" destId="{1C10A8A2-1E69-43F0-83C0-1C774D405FCE}" srcOrd="1" destOrd="0" presId="urn:microsoft.com/office/officeart/2005/8/layout/bProcess3"/>
    <dgm:cxn modelId="{04009546-1037-4FDA-AE31-A52161D0F109}" type="presParOf" srcId="{1C10A8A2-1E69-43F0-83C0-1C774D405FCE}" destId="{CC33075C-17BC-48C9-B58B-90BCBCF5826B}" srcOrd="0" destOrd="0" presId="urn:microsoft.com/office/officeart/2005/8/layout/bProcess3"/>
    <dgm:cxn modelId="{7894A9F1-C4E4-44ED-A85C-C8BDA47DA84D}" type="presParOf" srcId="{DDE0F34A-B2D6-4ABD-ABFB-1F3F5152DC63}" destId="{65D38CB6-2A8E-4D41-A714-88C9CF055312}" srcOrd="2" destOrd="0" presId="urn:microsoft.com/office/officeart/2005/8/layout/bProcess3"/>
    <dgm:cxn modelId="{961A64D1-18E8-44AD-ACD6-AC18E2CCD7D9}" type="presParOf" srcId="{DDE0F34A-B2D6-4ABD-ABFB-1F3F5152DC63}" destId="{3E7DADA5-0ECA-4BFA-96C1-55B59F3B2FBA}" srcOrd="3" destOrd="0" presId="urn:microsoft.com/office/officeart/2005/8/layout/bProcess3"/>
    <dgm:cxn modelId="{9C5E8BA6-12AD-4F4C-866F-12DE9FFC22EB}" type="presParOf" srcId="{3E7DADA5-0ECA-4BFA-96C1-55B59F3B2FBA}" destId="{BC83AD9C-9993-465D-8DD9-8A145F5AA2EB}" srcOrd="0" destOrd="0" presId="urn:microsoft.com/office/officeart/2005/8/layout/bProcess3"/>
    <dgm:cxn modelId="{A3A77939-48E5-4E96-80B9-9B1AD6966AE1}" type="presParOf" srcId="{DDE0F34A-B2D6-4ABD-ABFB-1F3F5152DC63}" destId="{D0F0CCCD-0376-4F57-8F81-FDF0542E00E7}" srcOrd="4" destOrd="0" presId="urn:microsoft.com/office/officeart/2005/8/layout/bProcess3"/>
    <dgm:cxn modelId="{0C7BDD91-8768-433B-840C-AFADAEEB09E0}" type="presParOf" srcId="{DDE0F34A-B2D6-4ABD-ABFB-1F3F5152DC63}" destId="{C3120A45-06BA-4851-8698-4A1460F66143}" srcOrd="5" destOrd="0" presId="urn:microsoft.com/office/officeart/2005/8/layout/bProcess3"/>
    <dgm:cxn modelId="{174A7140-2057-4804-A43E-E6E02F0F7734}" type="presParOf" srcId="{C3120A45-06BA-4851-8698-4A1460F66143}" destId="{8B746850-33B5-4705-A7FC-A4BD950C7137}" srcOrd="0" destOrd="0" presId="urn:microsoft.com/office/officeart/2005/8/layout/bProcess3"/>
    <dgm:cxn modelId="{9B3C8BEB-8353-4D00-933F-A50157505150}" type="presParOf" srcId="{DDE0F34A-B2D6-4ABD-ABFB-1F3F5152DC63}" destId="{80608CEC-2902-4B52-899B-0F17A0FB23E0}" srcOrd="6" destOrd="0" presId="urn:microsoft.com/office/officeart/2005/8/layout/bProcess3"/>
    <dgm:cxn modelId="{59642880-E4FA-49CD-95AB-EE897B7F8C31}" type="presParOf" srcId="{DDE0F34A-B2D6-4ABD-ABFB-1F3F5152DC63}" destId="{B36F7238-174A-4925-89C9-57C3D82A925F}" srcOrd="7" destOrd="0" presId="urn:microsoft.com/office/officeart/2005/8/layout/bProcess3"/>
    <dgm:cxn modelId="{7FFE8582-4869-42F8-AC71-94AAFD84D01B}" type="presParOf" srcId="{B36F7238-174A-4925-89C9-57C3D82A925F}" destId="{B37547A1-7F6E-43C3-86F2-ED579FCBD842}" srcOrd="0" destOrd="0" presId="urn:microsoft.com/office/officeart/2005/8/layout/bProcess3"/>
    <dgm:cxn modelId="{06F48CE2-0C00-4B9D-9966-BDC3EDB76F23}" type="presParOf" srcId="{DDE0F34A-B2D6-4ABD-ABFB-1F3F5152DC63}" destId="{8B395E9F-AB28-41E2-A86A-54AAC2E9087A}" srcOrd="8" destOrd="0" presId="urn:microsoft.com/office/officeart/2005/8/layout/bProcess3"/>
    <dgm:cxn modelId="{15E8598B-806D-40D3-93EF-29FAAFED57FA}" type="presParOf" srcId="{DDE0F34A-B2D6-4ABD-ABFB-1F3F5152DC63}" destId="{A9360AEF-EC3D-4B31-A8F4-7DCC7361374C}" srcOrd="9" destOrd="0" presId="urn:microsoft.com/office/officeart/2005/8/layout/bProcess3"/>
    <dgm:cxn modelId="{E1A5FB96-4F3F-4E41-925F-3B9DDCB8DFEF}" type="presParOf" srcId="{A9360AEF-EC3D-4B31-A8F4-7DCC7361374C}" destId="{3920389D-F779-42F5-8156-C2CA0C8C6A4B}" srcOrd="0" destOrd="0" presId="urn:microsoft.com/office/officeart/2005/8/layout/bProcess3"/>
    <dgm:cxn modelId="{13E5CFD4-FC09-41E9-90D4-D9546E00E130}" type="presParOf" srcId="{DDE0F34A-B2D6-4ABD-ABFB-1F3F5152DC63}" destId="{A30FF9FC-6B81-4E6A-9199-4510A8547F57}" srcOrd="10" destOrd="0" presId="urn:microsoft.com/office/officeart/2005/8/layout/bProcess3"/>
    <dgm:cxn modelId="{087EACBA-E9A7-43D7-9AE9-1EAEE3497455}" type="presParOf" srcId="{DDE0F34A-B2D6-4ABD-ABFB-1F3F5152DC63}" destId="{ACAA5F0E-8455-4475-8929-6D82C5F32B3E}" srcOrd="11" destOrd="0" presId="urn:microsoft.com/office/officeart/2005/8/layout/bProcess3"/>
    <dgm:cxn modelId="{D5CF6EA1-A89E-47F3-9098-C4A5FA383FE8}" type="presParOf" srcId="{ACAA5F0E-8455-4475-8929-6D82C5F32B3E}" destId="{ADC7426F-C808-4A74-816B-0974A15F2546}" srcOrd="0" destOrd="0" presId="urn:microsoft.com/office/officeart/2005/8/layout/bProcess3"/>
    <dgm:cxn modelId="{8E7F92DC-0228-404A-B3E2-23526A6BD253}" type="presParOf" srcId="{DDE0F34A-B2D6-4ABD-ABFB-1F3F5152DC63}" destId="{3122DD49-87A5-459A-B51F-570E6DE117A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02C89-17EC-0949-9C1E-0C0B7F105999}" type="doc">
      <dgm:prSet loTypeId="urn:microsoft.com/office/officeart/2005/8/layout/b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98F5C89-A53C-1A45-8EAA-47AE2A5F5C4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dirty="0"/>
        </a:p>
      </dgm:t>
    </dgm:pt>
    <dgm:pt modelId="{F5535466-BCA2-0D42-89FF-969CE5C7D8CD}" type="parTrans" cxnId="{F86DD917-5A40-2643-8661-CDCC1E98B55B}">
      <dgm:prSet/>
      <dgm:spPr/>
      <dgm:t>
        <a:bodyPr/>
        <a:lstStyle/>
        <a:p>
          <a:endParaRPr lang="en-US"/>
        </a:p>
      </dgm:t>
    </dgm:pt>
    <dgm:pt modelId="{77F7C544-E29E-594F-80AF-589665B892AE}" type="sibTrans" cxnId="{F86DD917-5A40-2643-8661-CDCC1E98B55B}">
      <dgm:prSet/>
      <dgm:spPr>
        <a:ln w="28575"/>
      </dgm:spPr>
      <dgm:t>
        <a:bodyPr/>
        <a:lstStyle/>
        <a:p>
          <a:endParaRPr lang="en-US"/>
        </a:p>
      </dgm:t>
    </dgm:pt>
    <dgm:pt modelId="{AAC6A5EB-05B3-194E-AEFF-14E131A938E2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gm:t>
    </dgm:pt>
    <dgm:pt modelId="{5C598545-C56A-D64B-871A-11B1936FF77E}" type="parTrans" cxnId="{340CA2E7-4E42-FB4B-99E1-205A0D1F658F}">
      <dgm:prSet/>
      <dgm:spPr/>
      <dgm:t>
        <a:bodyPr/>
        <a:lstStyle/>
        <a:p>
          <a:endParaRPr lang="en-US"/>
        </a:p>
      </dgm:t>
    </dgm:pt>
    <dgm:pt modelId="{F7725CCE-2A29-A148-8710-E94A518F03AA}" type="sibTrans" cxnId="{340CA2E7-4E42-FB4B-99E1-205A0D1F658F}">
      <dgm:prSet/>
      <dgm:spPr>
        <a:ln w="28575"/>
      </dgm:spPr>
      <dgm:t>
        <a:bodyPr/>
        <a:lstStyle/>
        <a:p>
          <a:endParaRPr lang="en-US"/>
        </a:p>
      </dgm:t>
    </dgm:pt>
    <dgm:pt modelId="{D07596D4-971E-4341-8A86-D5A7EB903409}">
      <dgm:prSet custT="1"/>
      <dgm:spPr/>
      <dgm:t>
        <a:bodyPr/>
        <a:lstStyle/>
        <a:p>
          <a:pPr rtl="0"/>
          <a:r>
            <a:rPr lang="en-US" sz="24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gm:t>
    </dgm:pt>
    <dgm:pt modelId="{EF12EB91-1A97-7E4F-BD36-CF561A6CAF6A}" type="parTrans" cxnId="{22550036-3CAD-B842-8210-57DCAEFE677F}">
      <dgm:prSet/>
      <dgm:spPr/>
      <dgm:t>
        <a:bodyPr/>
        <a:lstStyle/>
        <a:p>
          <a:endParaRPr lang="en-US"/>
        </a:p>
      </dgm:t>
    </dgm:pt>
    <dgm:pt modelId="{916CA341-AEBE-AF4A-AA43-0B66F6FFB1FD}" type="sibTrans" cxnId="{22550036-3CAD-B842-8210-57DCAEFE677F}">
      <dgm:prSet/>
      <dgm:spPr/>
      <dgm:t>
        <a:bodyPr/>
        <a:lstStyle/>
        <a:p>
          <a:endParaRPr lang="en-US"/>
        </a:p>
      </dgm:t>
    </dgm:pt>
    <dgm:pt modelId="{C404046D-28E3-437D-8D7A-184D8CC88819}" type="pres">
      <dgm:prSet presAssocID="{59F02C89-17EC-0949-9C1E-0C0B7F1059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6D66BE-A6CA-4835-8516-D15EC31E96E5}" type="pres">
      <dgm:prSet presAssocID="{F98F5C89-A53C-1A45-8EAA-47AE2A5F5C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B78C3-88E1-4E9F-823F-F154F339C9DD}" type="pres">
      <dgm:prSet presAssocID="{77F7C544-E29E-594F-80AF-589665B892AE}" presName="sibTrans" presStyleLbl="sibTrans1D1" presStyleIdx="0" presStyleCnt="2"/>
      <dgm:spPr/>
      <dgm:t>
        <a:bodyPr/>
        <a:lstStyle/>
        <a:p>
          <a:endParaRPr lang="en-US"/>
        </a:p>
      </dgm:t>
    </dgm:pt>
    <dgm:pt modelId="{B77AEB31-D0B0-4A21-9230-7CB482EC9099}" type="pres">
      <dgm:prSet presAssocID="{77F7C544-E29E-594F-80AF-589665B892AE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A3755F35-DB22-4E0C-81EC-0136375A9624}" type="pres">
      <dgm:prSet presAssocID="{AAC6A5EB-05B3-194E-AEFF-14E131A93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AE27C-31DA-4C3C-AF23-ADA83065FBF6}" type="pres">
      <dgm:prSet presAssocID="{F7725CCE-2A29-A148-8710-E94A518F03A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58C9855A-44B7-491C-A5DA-76A29F219214}" type="pres">
      <dgm:prSet presAssocID="{F7725CCE-2A29-A148-8710-E94A518F03A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7753A9AB-7F8E-4D48-82A1-25B986E8B56C}" type="pres">
      <dgm:prSet presAssocID="{D07596D4-971E-4341-8A86-D5A7EB9034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CA2E7-4E42-FB4B-99E1-205A0D1F658F}" srcId="{59F02C89-17EC-0949-9C1E-0C0B7F105999}" destId="{AAC6A5EB-05B3-194E-AEFF-14E131A938E2}" srcOrd="1" destOrd="0" parTransId="{5C598545-C56A-D64B-871A-11B1936FF77E}" sibTransId="{F7725CCE-2A29-A148-8710-E94A518F03AA}"/>
    <dgm:cxn modelId="{2D8A9388-44CF-400A-A2C5-8078FF11E9A7}" type="presOf" srcId="{59F02C89-17EC-0949-9C1E-0C0B7F105999}" destId="{C404046D-28E3-437D-8D7A-184D8CC88819}" srcOrd="0" destOrd="0" presId="urn:microsoft.com/office/officeart/2005/8/layout/bProcess3"/>
    <dgm:cxn modelId="{9D9F3A00-61AC-4EFC-81A8-B2B27E247E12}" type="presOf" srcId="{F7725CCE-2A29-A148-8710-E94A518F03AA}" destId="{58C9855A-44B7-491C-A5DA-76A29F219214}" srcOrd="1" destOrd="0" presId="urn:microsoft.com/office/officeart/2005/8/layout/bProcess3"/>
    <dgm:cxn modelId="{F86DD917-5A40-2643-8661-CDCC1E98B55B}" srcId="{59F02C89-17EC-0949-9C1E-0C0B7F105999}" destId="{F98F5C89-A53C-1A45-8EAA-47AE2A5F5C4F}" srcOrd="0" destOrd="0" parTransId="{F5535466-BCA2-0D42-89FF-969CE5C7D8CD}" sibTransId="{77F7C544-E29E-594F-80AF-589665B892AE}"/>
    <dgm:cxn modelId="{64331CD5-8972-4F9E-BA7F-77B878F1EBAD}" type="presOf" srcId="{77F7C544-E29E-594F-80AF-589665B892AE}" destId="{B77AEB31-D0B0-4A21-9230-7CB482EC9099}" srcOrd="1" destOrd="0" presId="urn:microsoft.com/office/officeart/2005/8/layout/bProcess3"/>
    <dgm:cxn modelId="{22550036-3CAD-B842-8210-57DCAEFE677F}" srcId="{59F02C89-17EC-0949-9C1E-0C0B7F105999}" destId="{D07596D4-971E-4341-8A86-D5A7EB903409}" srcOrd="2" destOrd="0" parTransId="{EF12EB91-1A97-7E4F-BD36-CF561A6CAF6A}" sibTransId="{916CA341-AEBE-AF4A-AA43-0B66F6FFB1FD}"/>
    <dgm:cxn modelId="{EC5488B0-34CF-417D-89D3-45CA8AC0ADD6}" type="presOf" srcId="{77F7C544-E29E-594F-80AF-589665B892AE}" destId="{1A5B78C3-88E1-4E9F-823F-F154F339C9DD}" srcOrd="0" destOrd="0" presId="urn:microsoft.com/office/officeart/2005/8/layout/bProcess3"/>
    <dgm:cxn modelId="{73D3E886-B3E5-44A5-85BF-0211D180F808}" type="presOf" srcId="{D07596D4-971E-4341-8A86-D5A7EB903409}" destId="{7753A9AB-7F8E-4D48-82A1-25B986E8B56C}" srcOrd="0" destOrd="0" presId="urn:microsoft.com/office/officeart/2005/8/layout/bProcess3"/>
    <dgm:cxn modelId="{8AB13EE2-E0C5-4855-AA87-C098B1819B96}" type="presOf" srcId="{F98F5C89-A53C-1A45-8EAA-47AE2A5F5C4F}" destId="{B46D66BE-A6CA-4835-8516-D15EC31E96E5}" srcOrd="0" destOrd="0" presId="urn:microsoft.com/office/officeart/2005/8/layout/bProcess3"/>
    <dgm:cxn modelId="{75CD258E-1566-477D-B5A9-AFDB45066483}" type="presOf" srcId="{F7725CCE-2A29-A148-8710-E94A518F03AA}" destId="{A8DAE27C-31DA-4C3C-AF23-ADA83065FBF6}" srcOrd="0" destOrd="0" presId="urn:microsoft.com/office/officeart/2005/8/layout/bProcess3"/>
    <dgm:cxn modelId="{6D2FBBBD-BF1C-4A13-9784-7F02A3FC3BA9}" type="presOf" srcId="{AAC6A5EB-05B3-194E-AEFF-14E131A938E2}" destId="{A3755F35-DB22-4E0C-81EC-0136375A9624}" srcOrd="0" destOrd="0" presId="urn:microsoft.com/office/officeart/2005/8/layout/bProcess3"/>
    <dgm:cxn modelId="{4C06F5CB-C142-4127-B3EE-9F5D1F170E45}" type="presParOf" srcId="{C404046D-28E3-437D-8D7A-184D8CC88819}" destId="{B46D66BE-A6CA-4835-8516-D15EC31E96E5}" srcOrd="0" destOrd="0" presId="urn:microsoft.com/office/officeart/2005/8/layout/bProcess3"/>
    <dgm:cxn modelId="{51420E43-0C02-4EFF-BB98-0D0314E9BF06}" type="presParOf" srcId="{C404046D-28E3-437D-8D7A-184D8CC88819}" destId="{1A5B78C3-88E1-4E9F-823F-F154F339C9DD}" srcOrd="1" destOrd="0" presId="urn:microsoft.com/office/officeart/2005/8/layout/bProcess3"/>
    <dgm:cxn modelId="{1F6E628F-D589-410B-A67D-21B9089A3E04}" type="presParOf" srcId="{1A5B78C3-88E1-4E9F-823F-F154F339C9DD}" destId="{B77AEB31-D0B0-4A21-9230-7CB482EC9099}" srcOrd="0" destOrd="0" presId="urn:microsoft.com/office/officeart/2005/8/layout/bProcess3"/>
    <dgm:cxn modelId="{687143B1-E012-4AA0-8D89-301F35C6462A}" type="presParOf" srcId="{C404046D-28E3-437D-8D7A-184D8CC88819}" destId="{A3755F35-DB22-4E0C-81EC-0136375A9624}" srcOrd="2" destOrd="0" presId="urn:microsoft.com/office/officeart/2005/8/layout/bProcess3"/>
    <dgm:cxn modelId="{364BE9A0-E206-4C54-BAE2-33557F194488}" type="presParOf" srcId="{C404046D-28E3-437D-8D7A-184D8CC88819}" destId="{A8DAE27C-31DA-4C3C-AF23-ADA83065FBF6}" srcOrd="3" destOrd="0" presId="urn:microsoft.com/office/officeart/2005/8/layout/bProcess3"/>
    <dgm:cxn modelId="{64DA8E84-96CC-4656-9A82-695A3216EECE}" type="presParOf" srcId="{A8DAE27C-31DA-4C3C-AF23-ADA83065FBF6}" destId="{58C9855A-44B7-491C-A5DA-76A29F219214}" srcOrd="0" destOrd="0" presId="urn:microsoft.com/office/officeart/2005/8/layout/bProcess3"/>
    <dgm:cxn modelId="{C9F2257C-CC35-4E8F-944B-67968FAA2DFD}" type="presParOf" srcId="{C404046D-28E3-437D-8D7A-184D8CC88819}" destId="{7753A9AB-7F8E-4D48-82A1-25B986E8B56C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8A2-1E69-43F0-83C0-1C774D405FCE}">
      <dsp:nvSpPr>
        <dsp:cNvPr id="0" name=""/>
        <dsp:cNvSpPr/>
      </dsp:nvSpPr>
      <dsp:spPr>
        <a:xfrm>
          <a:off x="235847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1056170"/>
        <a:ext cx="27117" cy="5423"/>
      </dsp:txXfrm>
    </dsp:sp>
    <dsp:sp modelId="{03C63201-255D-445F-BC8C-FFACBCD8C051}">
      <dsp:nvSpPr>
        <dsp:cNvPr id="0" name=""/>
        <dsp:cNvSpPr/>
      </dsp:nvSpPr>
      <dsp:spPr>
        <a:xfrm>
          <a:off x="220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Go </a:t>
          </a: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to</a:t>
          </a:r>
          <a:b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dirty="0" smtClean="0">
              <a:latin typeface="Proxima Nova Rg" panose="02000506030000020004" pitchFamily="50" charset="0"/>
              <a:ea typeface="Gotham Book" pitchFamily="2" charset="-128"/>
            </a:rPr>
            <a:t>“Insert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” tab</a:t>
          </a:r>
          <a:endParaRPr lang="en-US" sz="2400" kern="1200" dirty="0"/>
        </a:p>
      </dsp:txBody>
      <dsp:txXfrm>
        <a:off x="2201" y="351459"/>
        <a:ext cx="2358077" cy="1414846"/>
      </dsp:txXfrm>
    </dsp:sp>
    <dsp:sp modelId="{3E7DADA5-0ECA-4BFA-96C1-55B59F3B2FBA}">
      <dsp:nvSpPr>
        <dsp:cNvPr id="0" name=""/>
        <dsp:cNvSpPr/>
      </dsp:nvSpPr>
      <dsp:spPr>
        <a:xfrm>
          <a:off x="5258913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1056170"/>
        <a:ext cx="27117" cy="5423"/>
      </dsp:txXfrm>
    </dsp:sp>
    <dsp:sp modelId="{65D38CB6-2A8E-4D41-A714-88C9CF055312}">
      <dsp:nvSpPr>
        <dsp:cNvPr id="0" name=""/>
        <dsp:cNvSpPr/>
      </dsp:nvSpPr>
      <dsp:spPr>
        <a:xfrm>
          <a:off x="290263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Click </a:t>
          </a: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on </a:t>
          </a: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/>
          </a:r>
          <a:b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</a:br>
          <a:r>
            <a:rPr lang="en-US" sz="2400" kern="1200" smtClean="0">
              <a:latin typeface="Proxima Nova Rg" panose="02000506030000020004" pitchFamily="50" charset="0"/>
              <a:ea typeface="Gotham Book" pitchFamily="2" charset="-128"/>
            </a:rPr>
            <a:t>“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Equation”</a:t>
          </a:r>
          <a:endParaRPr lang="en-US" sz="2400" kern="1200" dirty="0"/>
        </a:p>
      </dsp:txBody>
      <dsp:txXfrm>
        <a:off x="2902636" y="351459"/>
        <a:ext cx="2358077" cy="1414846"/>
      </dsp:txXfrm>
    </dsp:sp>
    <dsp:sp modelId="{C3120A45-06BA-4851-8698-4A1460F66143}">
      <dsp:nvSpPr>
        <dsp:cNvPr id="0" name=""/>
        <dsp:cNvSpPr/>
      </dsp:nvSpPr>
      <dsp:spPr>
        <a:xfrm>
          <a:off x="8159348" y="1013162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401668" y="1056170"/>
        <a:ext cx="27117" cy="5423"/>
      </dsp:txXfrm>
    </dsp:sp>
    <dsp:sp modelId="{D0F0CCCD-0376-4F57-8F81-FDF0542E00E7}">
      <dsp:nvSpPr>
        <dsp:cNvPr id="0" name=""/>
        <dsp:cNvSpPr/>
      </dsp:nvSpPr>
      <dsp:spPr>
        <a:xfrm>
          <a:off x="5803071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Type your equation</a:t>
          </a:r>
        </a:p>
      </dsp:txBody>
      <dsp:txXfrm>
        <a:off x="5803071" y="351459"/>
        <a:ext cx="2358077" cy="1414846"/>
      </dsp:txXfrm>
    </dsp:sp>
    <dsp:sp modelId="{B36F7238-174A-4925-89C9-57C3D82A925F}">
      <dsp:nvSpPr>
        <dsp:cNvPr id="0" name=""/>
        <dsp:cNvSpPr/>
      </dsp:nvSpPr>
      <dsp:spPr>
        <a:xfrm>
          <a:off x="1181240" y="1764505"/>
          <a:ext cx="8701304" cy="511757"/>
        </a:xfrm>
        <a:custGeom>
          <a:avLst/>
          <a:gdLst/>
          <a:ahLst/>
          <a:cxnLst/>
          <a:rect l="0" t="0" r="0" b="0"/>
          <a:pathLst>
            <a:path>
              <a:moveTo>
                <a:pt x="8701304" y="0"/>
              </a:moveTo>
              <a:lnTo>
                <a:pt x="8701304" y="272978"/>
              </a:lnTo>
              <a:lnTo>
                <a:pt x="0" y="272978"/>
              </a:lnTo>
              <a:lnTo>
                <a:pt x="0" y="511757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3937" y="2017672"/>
        <a:ext cx="435909" cy="5423"/>
      </dsp:txXfrm>
    </dsp:sp>
    <dsp:sp modelId="{80608CEC-2902-4B52-899B-0F17A0FB23E0}">
      <dsp:nvSpPr>
        <dsp:cNvPr id="0" name=""/>
        <dsp:cNvSpPr/>
      </dsp:nvSpPr>
      <dsp:spPr>
        <a:xfrm>
          <a:off x="8703506" y="351459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Place # </a:t>
          </a: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after the equation</a:t>
          </a:r>
        </a:p>
      </dsp:txBody>
      <dsp:txXfrm>
        <a:off x="8703506" y="351459"/>
        <a:ext cx="2358077" cy="1414846"/>
      </dsp:txXfrm>
    </dsp:sp>
    <dsp:sp modelId="{A9360AEF-EC3D-4B31-A8F4-7DCC7361374C}">
      <dsp:nvSpPr>
        <dsp:cNvPr id="0" name=""/>
        <dsp:cNvSpPr/>
      </dsp:nvSpPr>
      <dsp:spPr>
        <a:xfrm>
          <a:off x="2358478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0798" y="3013374"/>
        <a:ext cx="27117" cy="5423"/>
      </dsp:txXfrm>
    </dsp:sp>
    <dsp:sp modelId="{8B395E9F-AB28-41E2-A86A-54AAC2E9087A}">
      <dsp:nvSpPr>
        <dsp:cNvPr id="0" name=""/>
        <dsp:cNvSpPr/>
      </dsp:nvSpPr>
      <dsp:spPr>
        <a:xfrm>
          <a:off x="220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Enter parentheses and number</a:t>
          </a:r>
        </a:p>
      </dsp:txBody>
      <dsp:txXfrm>
        <a:off x="2201" y="2308663"/>
        <a:ext cx="2358077" cy="1414846"/>
      </dsp:txXfrm>
    </dsp:sp>
    <dsp:sp modelId="{ACAA5F0E-8455-4475-8929-6D82C5F32B3E}">
      <dsp:nvSpPr>
        <dsp:cNvPr id="0" name=""/>
        <dsp:cNvSpPr/>
      </dsp:nvSpPr>
      <dsp:spPr>
        <a:xfrm>
          <a:off x="5258913" y="2970366"/>
          <a:ext cx="5117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757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233" y="3013374"/>
        <a:ext cx="27117" cy="5423"/>
      </dsp:txXfrm>
    </dsp:sp>
    <dsp:sp modelId="{A30FF9FC-6B81-4E6A-9199-4510A8547F57}">
      <dsp:nvSpPr>
        <dsp:cNvPr id="0" name=""/>
        <dsp:cNvSpPr/>
      </dsp:nvSpPr>
      <dsp:spPr>
        <a:xfrm>
          <a:off x="2902636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Press enter</a:t>
          </a:r>
          <a:endParaRPr lang="en-US" sz="2400" kern="1200" dirty="0"/>
        </a:p>
      </dsp:txBody>
      <dsp:txXfrm>
        <a:off x="2902636" y="2308663"/>
        <a:ext cx="2358077" cy="1414846"/>
      </dsp:txXfrm>
    </dsp:sp>
    <dsp:sp modelId="{3122DD49-87A5-459A-B51F-570E6DE117AF}">
      <dsp:nvSpPr>
        <dsp:cNvPr id="0" name=""/>
        <dsp:cNvSpPr/>
      </dsp:nvSpPr>
      <dsp:spPr>
        <a:xfrm>
          <a:off x="5803071" y="2308663"/>
          <a:ext cx="2358077" cy="1414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Proxima Nova Rg" panose="02000506030000020004" pitchFamily="50" charset="0"/>
              <a:ea typeface="Gotham Book" pitchFamily="2" charset="-128"/>
            </a:rPr>
            <a:t>Correct font and type at “Home” tab</a:t>
          </a:r>
          <a:endParaRPr lang="en-US" sz="2400" kern="1200" dirty="0"/>
        </a:p>
      </dsp:txBody>
      <dsp:txXfrm>
        <a:off x="5803071" y="2308663"/>
        <a:ext cx="2358077" cy="1414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78C3-88E1-4E9F-823F-F154F339C9DD}">
      <dsp:nvSpPr>
        <dsp:cNvPr id="0" name=""/>
        <dsp:cNvSpPr/>
      </dsp:nvSpPr>
      <dsp:spPr>
        <a:xfrm>
          <a:off x="319940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2909" y="2003253"/>
        <a:ext cx="36716" cy="7343"/>
      </dsp:txXfrm>
    </dsp:sp>
    <dsp:sp modelId="{B46D66BE-A6CA-4835-8516-D15EC31E96E5}">
      <dsp:nvSpPr>
        <dsp:cNvPr id="0" name=""/>
        <dsp:cNvSpPr/>
      </dsp:nvSpPr>
      <dsp:spPr>
        <a:xfrm>
          <a:off x="8481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Copy/paste tables from Excel using “Keep Source Formatting” </a:t>
          </a:r>
          <a:endParaRPr lang="en-US" sz="2400" kern="1200" dirty="0"/>
        </a:p>
      </dsp:txBody>
      <dsp:txXfrm>
        <a:off x="8481" y="1049108"/>
        <a:ext cx="3192723" cy="1915633"/>
      </dsp:txXfrm>
    </dsp:sp>
    <dsp:sp modelId="{A8DAE27C-31DA-4C3C-AF23-ADA83065FBF6}">
      <dsp:nvSpPr>
        <dsp:cNvPr id="0" name=""/>
        <dsp:cNvSpPr/>
      </dsp:nvSpPr>
      <dsp:spPr>
        <a:xfrm>
          <a:off x="7126454" y="1961205"/>
          <a:ext cx="7037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37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59959" y="2003253"/>
        <a:ext cx="36716" cy="7343"/>
      </dsp:txXfrm>
    </dsp:sp>
    <dsp:sp modelId="{A3755F35-DB22-4E0C-81EC-0136375A9624}">
      <dsp:nvSpPr>
        <dsp:cNvPr id="0" name=""/>
        <dsp:cNvSpPr/>
      </dsp:nvSpPr>
      <dsp:spPr>
        <a:xfrm>
          <a:off x="393553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Labels must go above tables, aligned left and captioned</a:t>
          </a:r>
        </a:p>
      </dsp:txBody>
      <dsp:txXfrm>
        <a:off x="3935530" y="1049108"/>
        <a:ext cx="3192723" cy="1915633"/>
      </dsp:txXfrm>
    </dsp:sp>
    <dsp:sp modelId="{7753A9AB-7F8E-4D48-82A1-25B986E8B56C}">
      <dsp:nvSpPr>
        <dsp:cNvPr id="0" name=""/>
        <dsp:cNvSpPr/>
      </dsp:nvSpPr>
      <dsp:spPr>
        <a:xfrm>
          <a:off x="7862580" y="1049108"/>
          <a:ext cx="3192723" cy="1915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Proxima Nova Rg" panose="02000506030000020004" pitchFamily="50" charset="0"/>
              <a:ea typeface="Gotham Book" pitchFamily="2" charset="-128"/>
            </a:rPr>
            <a:t>Number all tables consecutively, separate from figures</a:t>
          </a:r>
        </a:p>
      </dsp:txBody>
      <dsp:txXfrm>
        <a:off x="7862580" y="1049108"/>
        <a:ext cx="3192723" cy="191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microsoft.com/en-us/office/change-the-capitalization-or-case-of-text-1d86cf80-fbef-4380-8d6f-59a6b77db7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74" y="1109303"/>
            <a:ext cx="11720944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TECHNICAL WRITING STANDARDS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DEECFC-90C8-4623-ACAF-6634DA93A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CAPITALS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Proper </a:t>
            </a:r>
            <a:r>
              <a:rPr lang="en-US" dirty="0" smtClean="0">
                <a:latin typeface="Proxima Nova Rg" panose="02000506030000020004" pitchFamily="2" charset="0"/>
              </a:rPr>
              <a:t>nouns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names, places, </a:t>
            </a:r>
            <a:r>
              <a:rPr lang="en-US" sz="2400" dirty="0" smtClean="0">
                <a:latin typeface="Proxima Nova Rg" panose="02000506030000020004" pitchFamily="2" charset="0"/>
              </a:rPr>
              <a:t>organizations)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word of a sentence or first word on a line in a slide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Acronyms or </a:t>
            </a:r>
            <a:r>
              <a:rPr lang="en-US" dirty="0" smtClean="0">
                <a:latin typeface="Proxima Nova Rg" panose="02000506030000020004" pitchFamily="2" charset="0"/>
              </a:rPr>
              <a:t>trademarks (</a:t>
            </a:r>
            <a:r>
              <a:rPr lang="en-US" sz="2400" dirty="0" smtClean="0">
                <a:latin typeface="Proxima Nova Rg" panose="02000506030000020004" pitchFamily="2" charset="0"/>
              </a:rPr>
              <a:t>e.g</a:t>
            </a:r>
            <a:r>
              <a:rPr lang="en-US" sz="2400" dirty="0">
                <a:latin typeface="Proxima Nova Rg" panose="02000506030000020004" pitchFamily="2" charset="0"/>
              </a:rPr>
              <a:t>. </a:t>
            </a:r>
            <a:r>
              <a:rPr lang="en-US" sz="2400" dirty="0" smtClean="0">
                <a:latin typeface="Proxima Nova Rg" panose="02000506030000020004" pitchFamily="2" charset="0"/>
              </a:rPr>
              <a:t>SolidWorks, </a:t>
            </a:r>
            <a:r>
              <a:rPr lang="en-US" sz="2400" dirty="0" smtClean="0">
                <a:latin typeface="Proxima Nova Rg" panose="02000506030000020004" pitchFamily="2" charset="0"/>
              </a:rPr>
              <a:t>MATLAB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  <a:r>
              <a:rPr lang="en-US" sz="2400" dirty="0" smtClean="0">
                <a:latin typeface="Proxima Nova Rg" panose="02000506030000020004" pitchFamily="2" charset="0"/>
              </a:rPr>
              <a:t> AND</a:t>
            </a:r>
            <a:r>
              <a:rPr lang="en-US" sz="2400" dirty="0">
                <a:latin typeface="Proxima Nova Rg" panose="02000506030000020004" pitchFamily="2" charset="0"/>
              </a:rPr>
              <a:t>, OR, NOT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Boolean </a:t>
            </a:r>
            <a:r>
              <a:rPr lang="en-US" dirty="0" smtClean="0">
                <a:latin typeface="Proxima Nova Rg" panose="02000506030000020004" pitchFamily="2" charset="0"/>
              </a:rPr>
              <a:t>operators </a:t>
            </a:r>
            <a:r>
              <a:rPr lang="en-US" dirty="0">
                <a:latin typeface="Proxima Nova Rg" panose="02000506030000020004" pitchFamily="2" charset="0"/>
              </a:rPr>
              <a:t>(e.g. AND, OR, </a:t>
            </a:r>
            <a:r>
              <a:rPr lang="en-US" dirty="0" smtClean="0">
                <a:latin typeface="Proxima Nova Rg" panose="02000506030000020004" pitchFamily="2" charset="0"/>
              </a:rPr>
              <a:t>NOT)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“</a:t>
            </a:r>
            <a:r>
              <a:rPr lang="en-US" dirty="0">
                <a:latin typeface="Proxima Nova Rg" panose="02000506030000020004" pitchFamily="2" charset="0"/>
              </a:rPr>
              <a:t>Important words” of a 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convert 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to </a:t>
            </a:r>
            <a:r>
              <a:rPr lang="en-US" dirty="0" smtClean="0">
                <a:latin typeface="Proxima Nova Rg" panose="02000506030000020004" pitchFamily="2" charset="0"/>
                <a:hlinkClick r:id="rId2"/>
              </a:rPr>
              <a:t>title case in Microsoft Word &amp; PPT</a:t>
            </a:r>
            <a:r>
              <a:rPr lang="en-US" dirty="0" smtClean="0">
                <a:latin typeface="Proxima Nova Rg" panose="02000506030000020004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Do not capitalize “a</a:t>
            </a:r>
            <a:r>
              <a:rPr lang="en-US" sz="2400" dirty="0">
                <a:latin typeface="Proxima Nova Rg" panose="02000506030000020004" pitchFamily="2" charset="0"/>
              </a:rPr>
              <a:t>, and, the, </a:t>
            </a:r>
            <a:r>
              <a:rPr lang="en-US" sz="2400" dirty="0" smtClean="0">
                <a:latin typeface="Proxima Nova Rg" panose="02000506030000020004" pitchFamily="2" charset="0"/>
              </a:rPr>
              <a:t>or” </a:t>
            </a:r>
            <a:r>
              <a:rPr lang="en-US" dirty="0" smtClean="0">
                <a:latin typeface="Proxima Nova Rg" panose="02000506030000020004" pitchFamily="2" charset="0"/>
              </a:rPr>
              <a:t>unless they are </a:t>
            </a:r>
            <a:r>
              <a:rPr lang="en-US" sz="2400" dirty="0" smtClean="0">
                <a:latin typeface="Proxima Nova Rg" panose="02000506030000020004" pitchFamily="2" charset="0"/>
              </a:rPr>
              <a:t>the first word of </a:t>
            </a:r>
            <a:r>
              <a:rPr lang="en-US" sz="2400" dirty="0">
                <a:latin typeface="Proxima Nova Rg" panose="02000506030000020004" pitchFamily="2" charset="0"/>
              </a:rPr>
              <a:t>the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1C3514-D2AD-4633-A8EC-D0768F7B3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Spell out any </a:t>
            </a:r>
            <a:r>
              <a:rPr lang="en-US" dirty="0">
                <a:latin typeface="Proxima Nova Rg" panose="02000506030000020004" pitchFamily="2" charset="0"/>
              </a:rPr>
              <a:t>numbers below </a:t>
            </a:r>
            <a:r>
              <a:rPr lang="en-US" dirty="0" smtClean="0">
                <a:latin typeface="Proxima Nova Rg" panose="02000506030000020004" pitchFamily="2" charset="0"/>
              </a:rPr>
              <a:t>10, including </a:t>
            </a:r>
            <a:r>
              <a:rPr lang="en-US" sz="2400" dirty="0" smtClean="0">
                <a:latin typeface="Proxima Nova Rg" panose="02000506030000020004" pitchFamily="2" charset="0"/>
              </a:rPr>
              <a:t>rank (e.g</a:t>
            </a:r>
            <a:r>
              <a:rPr lang="en-US" sz="2400" dirty="0">
                <a:latin typeface="Proxima Nova Rg" panose="02000506030000020004" pitchFamily="2" charset="0"/>
              </a:rPr>
              <a:t>. first, second, </a:t>
            </a:r>
            <a:r>
              <a:rPr lang="en-US" sz="2400" dirty="0" smtClean="0">
                <a:latin typeface="Proxima Nova Rg" panose="02000506030000020004" pitchFamily="2" charset="0"/>
              </a:rPr>
              <a:t>third)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Use digits I</a:t>
            </a:r>
            <a:r>
              <a:rPr lang="en-US" dirty="0" smtClean="0">
                <a:latin typeface="Proxima Nova Rg" panose="02000506030000020004" pitchFamily="2" charset="0"/>
              </a:rPr>
              <a:t>f </a:t>
            </a:r>
            <a:r>
              <a:rPr lang="en-US" dirty="0">
                <a:latin typeface="Proxima Nova Rg" panose="02000506030000020004" pitchFamily="2" charset="0"/>
              </a:rPr>
              <a:t>the number is 10 or </a:t>
            </a:r>
            <a:r>
              <a:rPr lang="en-US" dirty="0" smtClean="0">
                <a:latin typeface="Proxima Nova Rg" panose="02000506030000020004" pitchFamily="2" charset="0"/>
              </a:rPr>
              <a:t>above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Exceptions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Titles: Lab 1, Figure 1, Table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Measurements: 0.05, 1.5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Ratios: 1:2, 2:1, 1:2:2:1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</a:t>
            </a:r>
            <a:r>
              <a:rPr lang="en-US" dirty="0" smtClean="0">
                <a:latin typeface="Proxima Nova Rg" panose="02000506030000020004" pitchFamily="2" charset="0"/>
              </a:rPr>
              <a:t>EG, </a:t>
            </a:r>
            <a:r>
              <a:rPr lang="en-US" dirty="0">
                <a:latin typeface="Proxima Nova Rg" panose="02000506030000020004" pitchFamily="2" charset="0"/>
              </a:rPr>
              <a:t>round to </a:t>
            </a:r>
            <a:r>
              <a:rPr lang="en-US" dirty="0" smtClean="0">
                <a:latin typeface="Proxima Nova Rg" panose="02000506030000020004" pitchFamily="2" charset="0"/>
              </a:rPr>
              <a:t>two</a:t>
            </a:r>
            <a:r>
              <a:rPr lang="en-US" dirty="0" smtClean="0">
                <a:latin typeface="Proxima Nova Rg" panose="02000506030000020004" pitchFamily="2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decimal </a:t>
            </a:r>
            <a:r>
              <a:rPr lang="en-US" dirty="0" smtClean="0">
                <a:latin typeface="Proxima Nova Rg" panose="02000506030000020004" pitchFamily="2" charset="0"/>
              </a:rPr>
              <a:t>places (you’ll learn significant digits in physics)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CE3C07-F899-43EC-A1FE-269F3EA9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4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CF6985-5EC8-42C8-868C-426CF75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On a separate line, not in text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Centered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Number usually on right </a:t>
                </a:r>
              </a:p>
              <a:p>
                <a:pPr lvl="1" algn="l"/>
                <a:endParaRPr lang="en-US" sz="2400" dirty="0">
                  <a:latin typeface="Proxima Nova Rg" panose="02000506030000020004" pitchFamily="50" charset="0"/>
                  <a:ea typeface="Gotham Book" pitchFamily="2" charset="-128"/>
                </a:endParaRPr>
              </a:p>
              <a:p>
                <a:r>
                  <a:rPr lang="en-US" dirty="0">
                    <a:ea typeface="Gotham Book" pitchFamily="2" charset="-128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latin typeface="Proxima Nova Rg" panose="02000506030000020004" pitchFamily="50" charset="0"/>
                            <a:ea typeface="Gotham Book" pitchFamily="2" charset="-128"/>
                          </a:rPr>
                          <m:t>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𝑛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(1)</a:t>
                </a:r>
              </a:p>
              <a:p>
                <a:r>
                  <a:rPr lang="en-US" dirty="0">
                    <a:ea typeface="Gotham Book" pitchFamily="2" charset="-128"/>
                  </a:rPr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Gotham Book" pitchFamily="2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Gotham Book" pitchFamily="2" charset="-128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					(2)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FE6D1E-2D66-4932-835A-6C9B299191A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53524B-1F07-4958-BAAA-563A9CB90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</p:spPr>
            <p:txBody>
              <a:bodyPr anchor="ctr">
                <a:normAutofit/>
              </a:bodyPr>
              <a:lstStyle/>
              <a:p>
                <a:pPr algn="l"/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The Ideal Gas Law (1) describes the behavior of a gas and the relationship of pressure (P), volume (V), temperature (T) in Kelvin, the moles of gas (n), and a gas constant (R).  </a:t>
                </a:r>
              </a:p>
              <a:p>
                <a:pPr algn="l"/>
                <a:r>
                  <a:rPr lang="en-US" dirty="0">
                    <a:ea typeface="Gotham Book" pitchFamily="2" charset="-128"/>
                  </a:rPr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Gotham Book" pitchFamily="2" charset="-128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𝑛𝑅𝑇</m:t>
                    </m:r>
                  </m:oMath>
                </a14:m>
                <a:r>
                  <a:rPr lang="en-US" dirty="0">
                    <a:latin typeface="Proxima Nova Rg" panose="02000506030000020004" pitchFamily="50" charset="0"/>
                    <a:ea typeface="Gotham Book" pitchFamily="2" charset="-128"/>
                  </a:rPr>
                  <a:t>                                                    (1)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809026" cy="3917892"/>
              </a:xfrm>
              <a:blipFill>
                <a:blip r:embed="rId2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E57E19C-2A11-4BFD-BDBA-8EA1D6823206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938E196-556F-442B-9E04-2E55F4115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EQUATIONS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0A2BD8A-1ED6-7243-B66B-7CC5A23BB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368632"/>
              </p:ext>
            </p:extLst>
          </p:nvPr>
        </p:nvGraphicFramePr>
        <p:xfrm>
          <a:off x="564106" y="2035041"/>
          <a:ext cx="11063785" cy="407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E6A27F-92EA-45D7-8AE3-6CEFC3D77B3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9B067D5-CEC0-470D-A09B-81F9653FA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489C6E1-D156-E04D-AA28-304AD727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12899"/>
              </p:ext>
            </p:extLst>
          </p:nvPr>
        </p:nvGraphicFramePr>
        <p:xfrm>
          <a:off x="564107" y="2035042"/>
          <a:ext cx="11063785" cy="401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8AFA2E-491F-408B-82B4-BA609EDC63D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D725C66-B094-4865-9E6B-2E21DA504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129728"/>
            <a:ext cx="10287000" cy="314008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Table 1: Boom Construction Competition Ranking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18500C-D62A-E544-A15F-4895D6309314}"/>
              </a:ext>
            </a:extLst>
          </p:cNvPr>
          <p:cNvSpPr txBox="1"/>
          <p:nvPr/>
        </p:nvSpPr>
        <p:spPr>
          <a:xfrm>
            <a:off x="9526385" y="57357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black&#10;&#10;Description automatically generated">
            <a:extLst>
              <a:ext uri="{FF2B5EF4-FFF2-40B4-BE49-F238E27FC236}">
                <a16:creationId xmlns:a16="http://schemas.microsoft.com/office/drawing/2014/main" xmlns="" id="{4667F105-EE61-7E42-A97D-AA4722B7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43736"/>
            <a:ext cx="10287000" cy="3124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593348-E7D2-47F4-A26F-6DB3D60BA6A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91EE99B-81DF-4161-8653-60635AB6E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81578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320118" y="253009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815788" y="3116869"/>
            <a:ext cx="5056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TABLES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Tables are their own type of item and are not numbered with figures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320118" y="2926594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FIGURES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Graphs, charts, diagrams, infographics and images are all figures and numbered together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320118" y="5262081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under graphs and figures, aligned left and numbered consecutively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D4DBBC-D301-8743-93C5-215FC6C582C0}"/>
              </a:ext>
            </a:extLst>
          </p:cNvPr>
          <p:cNvSpPr txBox="1"/>
          <p:nvPr/>
        </p:nvSpPr>
        <p:spPr>
          <a:xfrm>
            <a:off x="815788" y="5285672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Labels must go over tables, aligned left and numbered consecutively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23A7C2D-915D-41B7-B8FE-1C3EA7DCF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NUMBERING FIGURES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VS. TABLES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F20FCC-5140-4B10-ACCC-0793DDC7849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A060089-7548-4985-BFC7-DB9C841B9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148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5398742"/>
            <a:ext cx="6163864" cy="292759"/>
          </a:xfrm>
        </p:spPr>
        <p:txBody>
          <a:bodyPr anchor="ctr">
            <a:noAutofit/>
          </a:bodyPr>
          <a:lstStyle/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1: Anchor Time &amp; Rank in Competition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7E82EDA-0C88-A140-B5B4-708774024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377137"/>
              </p:ext>
            </p:extLst>
          </p:nvPr>
        </p:nvGraphicFramePr>
        <p:xfrm>
          <a:off x="379742" y="2187112"/>
          <a:ext cx="6175587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15805A6-3CD6-C849-B36E-EF02D43D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24" y="2309901"/>
            <a:ext cx="4841269" cy="29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F506194-0878-554D-8536-F01FBF9BE1DE}"/>
              </a:ext>
            </a:extLst>
          </p:cNvPr>
          <p:cNvSpPr txBox="1">
            <a:spLocks/>
          </p:cNvSpPr>
          <p:nvPr/>
        </p:nvSpPr>
        <p:spPr>
          <a:xfrm>
            <a:off x="6786624" y="5414221"/>
            <a:ext cx="4841269" cy="292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latin typeface="Proxima Nova Rg" panose="02000506030000020004" pitchFamily="50" charset="0"/>
                <a:ea typeface="Gotham Book" pitchFamily="2" charset="-128"/>
              </a:rPr>
              <a:t>Figure 2: Cantilever Bridge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649D27-B078-465B-85C7-9749C2DACB22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47CCF63-52A9-4145-902F-0A466F659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ACRONYMS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acronyms in the Abstract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Spell out words on first </a:t>
            </a:r>
            <a:r>
              <a:rPr lang="en-US" dirty="0" smtClean="0">
                <a:latin typeface="Proxima Nova Rg" panose="02000506030000020004" pitchFamily="2" charset="0"/>
              </a:rPr>
              <a:t>reference &amp; introduce </a:t>
            </a:r>
            <a:r>
              <a:rPr lang="en-US" dirty="0">
                <a:latin typeface="Proxima Nova Rg" panose="02000506030000020004" pitchFamily="2" charset="0"/>
              </a:rPr>
              <a:t>the acronym in parentheses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Virtual Instrument (VI)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Once an acronym is introduced, do not spell it out again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There are cases where you do not need to spell out the acronym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LED, radar, sonar, scuba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B852D5-3664-489E-A73A-DDBB75A2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482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Cambria Math</vt:lpstr>
      <vt:lpstr>Proxima Nova Rg</vt:lpstr>
      <vt:lpstr>Proxima Nova Lt</vt:lpstr>
      <vt:lpstr>Verdana</vt:lpstr>
      <vt:lpstr>Gotham Medium</vt:lpstr>
      <vt:lpstr>Calibri Light</vt:lpstr>
      <vt:lpstr>Gotham Book</vt:lpstr>
      <vt:lpstr>Arial</vt:lpstr>
      <vt:lpstr>Office Theme</vt:lpstr>
      <vt:lpstr>TECHNICAL WRITING STANDARDS</vt:lpstr>
      <vt:lpstr>EQUATIONS</vt:lpstr>
      <vt:lpstr>EQUATIONS</vt:lpstr>
      <vt:lpstr>EQUATIONS</vt:lpstr>
      <vt:lpstr>TABLES</vt:lpstr>
      <vt:lpstr>TABLES</vt:lpstr>
      <vt:lpstr>NUMBERING FIGURES VS. TABLES</vt:lpstr>
      <vt:lpstr>FIGURES</vt:lpstr>
      <vt:lpstr>ACRONYMS</vt:lpstr>
      <vt:lpstr>CAPITALS</vt:lpstr>
      <vt:lpstr>NUMBERS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41</cp:revision>
  <dcterms:created xsi:type="dcterms:W3CDTF">2019-06-25T23:10:16Z</dcterms:created>
  <dcterms:modified xsi:type="dcterms:W3CDTF">2022-09-02T20:55:24Z</dcterms:modified>
</cp:coreProperties>
</file>