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Gotham Medium" panose="02000604030000020004" pitchFamily="50" charset="0"/>
      <p:regular r:id="rId18"/>
    </p:embeddedFont>
    <p:embeddedFont>
      <p:font typeface="MS PGothic" panose="020B0600070205080204" pitchFamily="34" charset="-128"/>
      <p:regular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Proxima Nova Rg" panose="02000506030000020004" pitchFamily="2" charset="0"/>
      <p:regular r:id="rId26"/>
      <p:bold r:id="rId27"/>
      <p:italic r:id="rId28"/>
      <p:boldItalic r:id="rId29"/>
    </p:embeddedFont>
    <p:embeddedFont>
      <p:font typeface="Tahoma" panose="020B0604030504040204" pitchFamily="34" charset="0"/>
      <p:regular r:id="rId30"/>
      <p:bold r:id="rId31"/>
    </p:embeddedFont>
    <p:embeddedFont>
      <p:font typeface="Proxima Nova Lt" panose="020005060300000200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77"/>
  </p:normalViewPr>
  <p:slideViewPr>
    <p:cSldViewPr snapToGrid="0">
      <p:cViewPr varScale="1">
        <p:scale>
          <a:sx n="83" d="100"/>
          <a:sy n="83" d="100"/>
        </p:scale>
        <p:origin x="57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a:t>
            </a:r>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8/25/2020</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8/25/2020</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8/25/2020</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8/25/2020</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8/25/2020</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8/25/2020</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8/25/2020</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8/25/2020</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8/25/2020</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8/25/2020</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8/25/2020</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8/25/2020</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8/25/2020</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8/25/2020</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8/25/2020</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8/25/2020</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8/25/2020</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8/25/2020</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8/25/2020</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8/25/2020</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8/25/2020</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8/25/2020</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8/25/2020</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8/25/2020</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Oo5rmXL-eS0"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5</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91555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o5rmXL-eS0">
            <a:extLst>
              <a:ext uri="{FF2B5EF4-FFF2-40B4-BE49-F238E27FC236}">
                <a16:creationId xmlns:a16="http://schemas.microsoft.com/office/drawing/2014/main" id="{10321AEE-3676-0B44-88D5-0A92B42CA3BE}"/>
              </a:ext>
            </a:extLst>
          </p:cNvPr>
          <p:cNvPicPr>
            <a:picLocks noGrp="1" noRot="1" noChangeAspect="1"/>
          </p:cNvPicPr>
          <p:nvPr>
            <p:ph idx="1"/>
            <a:videoFile r:link="rId1"/>
          </p:nvPr>
        </p:nvPicPr>
        <p:blipFill rotWithShape="1">
          <a:blip r:embed="rId4"/>
          <a:srcRect t="5283" b="19717"/>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spTree>
    <p:extLst>
      <p:ext uri="{BB962C8B-B14F-4D97-AF65-F5344CB8AC3E}">
        <p14:creationId xmlns:p14="http://schemas.microsoft.com/office/powerpoint/2010/main" val="898066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id="{C6F62D15-62DC-C440-94C6-6A29E8FF4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id="{9CF31E8A-AE16-E94C-8C7F-F25B7D5DA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rPr>
              <a:t>NYU Lynda</a:t>
            </a:r>
          </a:p>
          <a:p>
            <a:pPr marL="457200" indent="-457200" algn="l">
              <a:buFont typeface="Arial" panose="020B0604020202020204" pitchFamily="34" charset="0"/>
              <a:buChar char="•"/>
            </a:pPr>
            <a:r>
              <a:rPr lang="en-US" sz="2800" dirty="0" err="1">
                <a:latin typeface="Proxima Nova Rg" panose="02000506030000020004" pitchFamily="2" charset="77"/>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w3schools (web design)</a:t>
            </a: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rPr>
              <a:t>Coursera</a:t>
            </a:r>
          </a:p>
          <a:p>
            <a:pPr marL="914400" lvl="1" indent="-457200" algn="l">
              <a:buFont typeface="Arial" panose="020B0604020202020204" pitchFamily="34" charset="0"/>
              <a:buChar char="•"/>
            </a:pPr>
            <a:r>
              <a:rPr lang="en-US" sz="2800" dirty="0">
                <a:latin typeface="Proxima Nova Rg" panose="02000506030000020004" pitchFamily="2" charset="77"/>
              </a:rPr>
              <a:t>MIT </a:t>
            </a:r>
            <a:r>
              <a:rPr lang="en-US" sz="2800" dirty="0" err="1">
                <a:latin typeface="Proxima Nova Rg" panose="02000506030000020004" pitchFamily="2" charset="77"/>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Google &amp; Stack Overflow </a:t>
            </a: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510</Words>
  <Application>Microsoft Office PowerPoint</Application>
  <PresentationFormat>Widescreen</PresentationFormat>
  <Paragraphs>86</Paragraphs>
  <Slides>14</Slides>
  <Notes>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Gotham Medium</vt:lpstr>
      <vt:lpstr>MS PGothic</vt:lpstr>
      <vt:lpstr>Calibri</vt:lpstr>
      <vt:lpstr>Arial</vt:lpstr>
      <vt:lpstr>Calibri Light</vt:lpstr>
      <vt:lpstr>Wingdings</vt:lpstr>
      <vt:lpstr>Proxima Nova Rg</vt:lpstr>
      <vt:lpstr>Tahoma</vt:lpstr>
      <vt:lpstr>Proxima Nova Lt</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Diya Mulay</cp:lastModifiedBy>
  <cp:revision>6</cp:revision>
  <dcterms:created xsi:type="dcterms:W3CDTF">2020-08-24T03:35:39Z</dcterms:created>
  <dcterms:modified xsi:type="dcterms:W3CDTF">2020-08-25T19:01:33Z</dcterms:modified>
</cp:coreProperties>
</file>