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Proxima Nova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j6lKjnlX1BpUVv3ab0KVmJk4jn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.fntdata"/><Relationship Id="rId22" Type="http://schemas.openxmlformats.org/officeDocument/2006/relationships/font" Target="fonts/ProximaNova-boldItalic.fntdata"/><Relationship Id="rId21" Type="http://schemas.openxmlformats.org/officeDocument/2006/relationships/font" Target="fonts/ProximaNova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ProximaNova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4.jpg"/><Relationship Id="rId5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5.jpg"/><Relationship Id="rId5" Type="http://schemas.openxmlformats.org/officeDocument/2006/relationships/image" Target="../media/image9.jpg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6.jpg"/><Relationship Id="rId6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9.jpg"/><Relationship Id="rId6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1.jpg"/><Relationship Id="rId6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rive.google.com/file/d/1vMB-hMLGYkMdwnR48hTa6n7B6L7Juwao/view?usp=sharing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3.png"/><Relationship Id="rId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892629" y="1357497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SOFTWARE FOR </a:t>
            </a:r>
            <a:b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ENGINEERS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EG1003  |  LAB 1A &amp; 1B</a:t>
            </a:r>
            <a:endParaRPr/>
          </a:p>
        </p:txBody>
      </p:sp>
      <p:cxnSp>
        <p:nvCxnSpPr>
          <p:cNvPr id="86" name="Google Shape;86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cap="flat" cmpd="sng" w="9525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7" name="Google Shape;87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204" name="Google Shape;204;p11"/>
          <p:cNvSpPr txBox="1"/>
          <p:nvPr>
            <p:ph idx="1" type="subTitle"/>
          </p:nvPr>
        </p:nvSpPr>
        <p:spPr>
          <a:xfrm>
            <a:off x="629422" y="1923350"/>
            <a:ext cx="6738184" cy="41255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Go to Lab 1B – Introduction to 3D Printing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Fusion 360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Use the manual tutorial to create an NYU keychain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Save as STL file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Cura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Setup the keychain model to be 3D printed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Save as GCODE file</a:t>
            </a:r>
            <a:endParaRPr/>
          </a:p>
        </p:txBody>
      </p:sp>
      <p:sp>
        <p:nvSpPr>
          <p:cNvPr id="205" name="Google Shape;205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/>
          </a:p>
        </p:txBody>
      </p:sp>
      <p:sp>
        <p:nvSpPr>
          <p:cNvPr id="209" name="Google Shape;209;p11"/>
          <p:cNvSpPr/>
          <p:nvPr/>
        </p:nvSpPr>
        <p:spPr>
          <a:xfrm>
            <a:off x="7219476" y="4723519"/>
            <a:ext cx="481584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NYU Keychain to Design</a:t>
            </a:r>
            <a:endParaRPr/>
          </a:p>
        </p:txBody>
      </p:sp>
      <p:pic>
        <p:nvPicPr>
          <p:cNvPr id="210" name="Google Shape;210;p11"/>
          <p:cNvPicPr preferRelativeResize="0"/>
          <p:nvPr/>
        </p:nvPicPr>
        <p:blipFill rotWithShape="1">
          <a:blip r:embed="rId4">
            <a:alphaModFix/>
          </a:blip>
          <a:srcRect b="6725" l="4167" r="97" t="8815"/>
          <a:stretch/>
        </p:blipFill>
        <p:spPr>
          <a:xfrm>
            <a:off x="7692216" y="2932960"/>
            <a:ext cx="3870362" cy="17905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211" name="Google Shape;21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ASSIGNMENT</a:t>
            </a:r>
            <a:endParaRPr/>
          </a:p>
        </p:txBody>
      </p:sp>
      <p:sp>
        <p:nvSpPr>
          <p:cNvPr id="217" name="Google Shape;217;p12"/>
          <p:cNvSpPr txBox="1"/>
          <p:nvPr>
            <p:ph idx="1" type="subTitle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No lab report for Lab 1A or Lab 1B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No presentation for Lab 1A or Lab 1B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Submit Excel &amp; GCODE files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 to the EG1003 website (eg.poly.edu)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Due at 11:59 PM the night before Lab 2</a:t>
            </a:r>
            <a:endParaRPr/>
          </a:p>
        </p:txBody>
      </p:sp>
      <p:sp>
        <p:nvSpPr>
          <p:cNvPr id="218" name="Google Shape;218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/>
          </a:p>
        </p:txBody>
      </p:sp>
      <p:pic>
        <p:nvPicPr>
          <p:cNvPr descr="A picture containing drawing&#10;&#10;Description automatically generated" id="222" name="Google Shape;22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CLOSING</a:t>
            </a:r>
            <a:endParaRPr/>
          </a:p>
        </p:txBody>
      </p:sp>
      <p:sp>
        <p:nvSpPr>
          <p:cNvPr id="228" name="Google Shape;228;p13"/>
          <p:cNvSpPr txBox="1"/>
          <p:nvPr>
            <p:ph idx="1" type="subTitle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All students must attempt to use the software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TAs are always available for assistance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Must submit Excel &amp; GCODE files to the EG1003 website before next lab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Go to the EG1003 student manual (manual.eg.poly.edu) for lab instructions</a:t>
            </a:r>
            <a:endParaRPr/>
          </a:p>
        </p:txBody>
      </p:sp>
      <p:sp>
        <p:nvSpPr>
          <p:cNvPr id="229" name="Google Shape;229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/>
          </a:p>
        </p:txBody>
      </p:sp>
      <p:pic>
        <p:nvPicPr>
          <p:cNvPr descr="A picture containing drawing&#10;&#10;Description automatically generated" id="233" name="Google Shape;23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CLOSING</a:t>
            </a:r>
            <a:endParaRPr sz="54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9" name="Google Shape;239;p14"/>
          <p:cNvSpPr txBox="1"/>
          <p:nvPr>
            <p:ph idx="1" type="subTitle"/>
          </p:nvPr>
        </p:nvSpPr>
        <p:spPr>
          <a:xfrm>
            <a:off x="805218" y="1884976"/>
            <a:ext cx="10581564" cy="41255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 preparation for the next virtual lab, download these software ahead of time: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Autodesk Fusion 360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Autodesk Revit</a:t>
            </a:r>
            <a:endParaRPr/>
          </a:p>
        </p:txBody>
      </p:sp>
      <p:sp>
        <p:nvSpPr>
          <p:cNvPr id="240" name="Google Shape;240;p1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/>
          </a:p>
        </p:txBody>
      </p:sp>
      <p:pic>
        <p:nvPicPr>
          <p:cNvPr descr="A picture containing drawing&#10;&#10;Description automatically generated" id="244" name="Google Shape;24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"/>
          <p:cNvSpPr txBox="1"/>
          <p:nvPr>
            <p:ph type="ctrTitle"/>
          </p:nvPr>
        </p:nvSpPr>
        <p:spPr>
          <a:xfrm>
            <a:off x="892629" y="2834643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>
                <a:latin typeface="Montserrat Medium"/>
                <a:ea typeface="Montserrat Medium"/>
                <a:cs typeface="Montserrat Medium"/>
                <a:sym typeface="Montserrat Medium"/>
              </a:rPr>
              <a:t>QUESTIONS?</a:t>
            </a:r>
            <a:endParaRPr/>
          </a:p>
        </p:txBody>
      </p:sp>
      <p:cxnSp>
        <p:nvCxnSpPr>
          <p:cNvPr id="250" name="Google Shape;250;p15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cap="flat" cmpd="sng" w="9525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1" name="Google Shape;251;p1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254" name="Google Shape;25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>
            <p:ph type="ctrTitle"/>
          </p:nvPr>
        </p:nvSpPr>
        <p:spPr>
          <a:xfrm>
            <a:off x="1651379" y="821921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OVERVIEW</a:t>
            </a:r>
            <a:endParaRPr/>
          </a:p>
        </p:txBody>
      </p:sp>
      <p:sp>
        <p:nvSpPr>
          <p:cNvPr id="96" name="Google Shape;96;p2"/>
          <p:cNvSpPr txBox="1"/>
          <p:nvPr>
            <p:ph idx="1" type="subTitle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Background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Assignment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/>
          </a:p>
        </p:txBody>
      </p:sp>
      <p:cxnSp>
        <p:nvCxnSpPr>
          <p:cNvPr id="97" name="Google Shape;97;p2"/>
          <p:cNvCxnSpPr/>
          <p:nvPr/>
        </p:nvCxnSpPr>
        <p:spPr>
          <a:xfrm>
            <a:off x="931362" y="3056709"/>
            <a:ext cx="0" cy="1828800"/>
          </a:xfrm>
          <a:prstGeom prst="straightConnector1">
            <a:avLst/>
          </a:prstGeom>
          <a:noFill/>
          <a:ln cap="flat" cmpd="sng" w="9525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8" name="Google Shape;98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pic>
        <p:nvPicPr>
          <p:cNvPr descr="A screenshot of a computer&#10;&#10;Description automatically generated" id="102" name="Google Shape;10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2343" y="2465975"/>
            <a:ext cx="5578295" cy="303503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5888718" y="5503881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Fusion 360 Courtesy of Autodesk</a:t>
            </a:r>
            <a:endParaRPr/>
          </a:p>
        </p:txBody>
      </p:sp>
      <p:pic>
        <p:nvPicPr>
          <p:cNvPr descr="A picture containing drawing&#10;&#10;Description automatically generated" id="104" name="Google Shape;10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OBJECTIVE</a:t>
            </a:r>
            <a:endParaRPr/>
          </a:p>
        </p:txBody>
      </p:sp>
      <p:sp>
        <p:nvSpPr>
          <p:cNvPr id="110" name="Google Shape;110;p3"/>
          <p:cNvSpPr txBox="1"/>
          <p:nvPr>
            <p:ph idx="1" type="subTitle"/>
          </p:nvPr>
        </p:nvSpPr>
        <p:spPr>
          <a:xfrm>
            <a:off x="818867" y="1923350"/>
            <a:ext cx="4824287" cy="39178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Familiarization with software relevant to this course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Explore software tools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Word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PowerPoint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Excel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Fusion 360</a:t>
            </a:r>
            <a:endParaRPr/>
          </a:p>
        </p:txBody>
      </p:sp>
      <p:sp>
        <p:nvSpPr>
          <p:cNvPr id="111" name="Google Shape;111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/>
          <p:nvPr/>
        </p:nvSpPr>
        <p:spPr>
          <a:xfrm>
            <a:off x="6217920" y="5502057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Software Icons Courtesy of AppRecs</a:t>
            </a:r>
            <a:endParaRPr/>
          </a:p>
        </p:txBody>
      </p:sp>
      <p:sp>
        <p:nvSpPr>
          <p:cNvPr id="115" name="Google Shape;115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/>
          </a:p>
        </p:txBody>
      </p:sp>
      <p:pic>
        <p:nvPicPr>
          <p:cNvPr descr="http://screenshots.en.sftcdn.net/blog/en/2013/01/office-2013-onehome-white.jpg" id="116" name="Google Shape;116;p3"/>
          <p:cNvPicPr preferRelativeResize="0"/>
          <p:nvPr/>
        </p:nvPicPr>
        <p:blipFill rotWithShape="1">
          <a:blip r:embed="rId4">
            <a:alphaModFix/>
          </a:blip>
          <a:srcRect b="0" l="24222" r="0" t="58187"/>
          <a:stretch/>
        </p:blipFill>
        <p:spPr>
          <a:xfrm>
            <a:off x="7051634" y="2267675"/>
            <a:ext cx="3487783" cy="11163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17" name="Google Shape;11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21765" y="3676626"/>
            <a:ext cx="1747520" cy="1747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18" name="Google Shape;11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</a:t>
            </a:r>
            <a:endParaRPr/>
          </a:p>
        </p:txBody>
      </p:sp>
      <p:sp>
        <p:nvSpPr>
          <p:cNvPr id="124" name="Google Shape;124;p4"/>
          <p:cNvSpPr txBox="1"/>
          <p:nvPr>
            <p:ph idx="1" type="subTitle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Microsoft Excel or Google Sheets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Spreadsheet program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Create tables, charts, graphs, data analysis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Microsoft Word or Google Documents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Word processing program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Create lab reports, proposals, documents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Microsoft PowerPoint or Google Slides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Professional presentation program</a:t>
            </a:r>
            <a:endParaRPr/>
          </a:p>
        </p:txBody>
      </p:sp>
      <p:sp>
        <p:nvSpPr>
          <p:cNvPr id="125" name="Google Shape;125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/>
          </a:p>
        </p:txBody>
      </p:sp>
      <p:pic>
        <p:nvPicPr>
          <p:cNvPr id="129" name="Google Shape;129;p4"/>
          <p:cNvPicPr preferRelativeResize="0"/>
          <p:nvPr/>
        </p:nvPicPr>
        <p:blipFill rotWithShape="1">
          <a:blip r:embed="rId4">
            <a:alphaModFix/>
          </a:blip>
          <a:srcRect b="10245" l="0" r="0" t="8142"/>
          <a:stretch/>
        </p:blipFill>
        <p:spPr>
          <a:xfrm>
            <a:off x="7981590" y="2035042"/>
            <a:ext cx="3391543" cy="18192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automatically generated" id="130" name="Google Shape;130;p4"/>
          <p:cNvPicPr preferRelativeResize="0"/>
          <p:nvPr/>
        </p:nvPicPr>
        <p:blipFill rotWithShape="1">
          <a:blip r:embed="rId5">
            <a:alphaModFix/>
          </a:blip>
          <a:srcRect b="50000" l="6276" r="28248" t="10788"/>
          <a:stretch/>
        </p:blipFill>
        <p:spPr>
          <a:xfrm>
            <a:off x="7981590" y="4006630"/>
            <a:ext cx="3391543" cy="114006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/>
          <p:nvPr/>
        </p:nvSpPr>
        <p:spPr>
          <a:xfrm>
            <a:off x="7099753" y="5217124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G Suite (Top) and Microsoft Office (Bottom)</a:t>
            </a:r>
            <a:b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Courtesy of UNC Charlotte and Softpedia</a:t>
            </a:r>
            <a:endParaRPr/>
          </a:p>
        </p:txBody>
      </p:sp>
      <p:pic>
        <p:nvPicPr>
          <p:cNvPr descr="A picture containing drawing&#10;&#10;Description automatically generated" id="132" name="Google Shape;13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WORD AND POWERPOINT</a:t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/>
          </a:p>
        </p:txBody>
      </p:sp>
      <p:pic>
        <p:nvPicPr>
          <p:cNvPr id="142" name="Google Shape;14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20014" y="2081410"/>
            <a:ext cx="6080945" cy="342053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43" name="Google Shape;14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94383" y="1960359"/>
            <a:ext cx="2855055" cy="369477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44" name="Google Shape;144;p5"/>
          <p:cNvSpPr/>
          <p:nvPr/>
        </p:nvSpPr>
        <p:spPr>
          <a:xfrm>
            <a:off x="2695302" y="5792033"/>
            <a:ext cx="680139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Examples of Word (Left) and PowerPoint (Right)</a:t>
            </a:r>
            <a:endParaRPr/>
          </a:p>
        </p:txBody>
      </p:sp>
      <p:pic>
        <p:nvPicPr>
          <p:cNvPr descr="A picture containing drawing&#10;&#10;Description automatically generated" id="145" name="Google Shape;14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EXCEL</a:t>
            </a:r>
            <a:endParaRPr/>
          </a:p>
        </p:txBody>
      </p:sp>
      <p:sp>
        <p:nvSpPr>
          <p:cNvPr id="151" name="Google Shape;151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  <p:sp>
        <p:nvSpPr>
          <p:cNvPr id="155" name="Google Shape;155;p6"/>
          <p:cNvSpPr/>
          <p:nvPr/>
        </p:nvSpPr>
        <p:spPr>
          <a:xfrm>
            <a:off x="3518393" y="5557602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Example of Excel</a:t>
            </a:r>
            <a:endParaRPr/>
          </a:p>
        </p:txBody>
      </p:sp>
      <p:pic>
        <p:nvPicPr>
          <p:cNvPr id="156" name="Google Shape;15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0862" y="2164227"/>
            <a:ext cx="7551448" cy="227396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0" y="3200052"/>
            <a:ext cx="5613132" cy="2396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58" name="Google Shape;15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</a:t>
            </a:r>
            <a:endParaRPr/>
          </a:p>
        </p:txBody>
      </p:sp>
      <p:sp>
        <p:nvSpPr>
          <p:cNvPr id="164" name="Google Shape;164;p7"/>
          <p:cNvSpPr txBox="1"/>
          <p:nvPr>
            <p:ph idx="1" type="subTitle"/>
          </p:nvPr>
        </p:nvSpPr>
        <p:spPr>
          <a:xfrm>
            <a:off x="818868" y="1923350"/>
            <a:ext cx="7162722" cy="39178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Fusion 3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60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Computer-aided design (CAD) program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Creates 3D drawings of engineering designs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Also used for CAM, rendering, simulation, etc.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3D printing – allows for rapid prototyping and onsite manufacturing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Cura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3D printing preparation application</a:t>
            </a: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472708" y="5240143"/>
            <a:ext cx="443693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Fusion 360 (Left) and Cura (Right) Courtesy of AppRecs and Wikipedia</a:t>
            </a:r>
            <a:endParaRPr/>
          </a:p>
        </p:txBody>
      </p:sp>
      <p:pic>
        <p:nvPicPr>
          <p:cNvPr descr="A close up of a sign&#10;&#10;Description automatically generated" id="170" name="Google Shape;170;p7"/>
          <p:cNvPicPr preferRelativeResize="0"/>
          <p:nvPr/>
        </p:nvPicPr>
        <p:blipFill rotWithShape="1">
          <a:blip r:embed="rId4">
            <a:alphaModFix/>
          </a:blip>
          <a:srcRect b="11662" l="0" r="0" t="12066"/>
          <a:stretch/>
        </p:blipFill>
        <p:spPr>
          <a:xfrm>
            <a:off x="9624959" y="3559521"/>
            <a:ext cx="2113378" cy="15742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71" name="Google Shape;17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16888" y="2380384"/>
            <a:ext cx="1574288" cy="15742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72" name="Google Shape;172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FUSION 360 AND CURA</a:t>
            </a:r>
            <a:endParaRPr/>
          </a:p>
        </p:txBody>
      </p:sp>
      <p:sp>
        <p:nvSpPr>
          <p:cNvPr id="178" name="Google Shape;178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/>
          </a:p>
        </p:txBody>
      </p:sp>
      <p:sp>
        <p:nvSpPr>
          <p:cNvPr id="182" name="Google Shape;182;p8"/>
          <p:cNvSpPr/>
          <p:nvPr/>
        </p:nvSpPr>
        <p:spPr>
          <a:xfrm>
            <a:off x="918754" y="5500428"/>
            <a:ext cx="1035449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Examples of Fusion 360 (Left) and Cura (Right) Courtesy of FabCafe and Ultimaker </a:t>
            </a:r>
            <a:endParaRPr/>
          </a:p>
        </p:txBody>
      </p:sp>
      <p:pic>
        <p:nvPicPr>
          <p:cNvPr descr="A screenshot of a computer&#10;&#10;Description automatically generated" id="183" name="Google Shape;18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20325" y="2126292"/>
            <a:ext cx="5371902" cy="33677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omputer&#10;&#10;Description automatically generated" id="184" name="Google Shape;18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773" y="2132660"/>
            <a:ext cx="5987143" cy="33677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85" name="Google Shape;185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191" name="Google Shape;191;p9"/>
          <p:cNvSpPr txBox="1"/>
          <p:nvPr>
            <p:ph idx="1" type="subTitle"/>
          </p:nvPr>
        </p:nvSpPr>
        <p:spPr>
          <a:xfrm>
            <a:off x="818868" y="1923350"/>
            <a:ext cx="5277132" cy="39178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Go to Lab 1A – Introduction to Microsoft Office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Excel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Open premade </a:t>
            </a:r>
            <a:r>
              <a:rPr lang="en-US" sz="24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Microsoft Excel Template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Fill in blank cells with correct values using the given equations 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Plot Velocity vs. Time 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/>
          </a:p>
        </p:txBody>
      </p:sp>
      <p:sp>
        <p:nvSpPr>
          <p:cNvPr id="196" name="Google Shape;196;p9"/>
          <p:cNvSpPr/>
          <p:nvPr/>
        </p:nvSpPr>
        <p:spPr>
          <a:xfrm>
            <a:off x="6557291" y="5401718"/>
            <a:ext cx="481584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Microsoft Excel Template to Fill</a:t>
            </a:r>
            <a:endParaRPr/>
          </a:p>
        </p:txBody>
      </p:sp>
      <p:pic>
        <p:nvPicPr>
          <p:cNvPr descr="A picture containing drawing&#10;&#10;Description automatically generated" id="197" name="Google Shape;19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77196" y="2363524"/>
            <a:ext cx="4376042" cy="288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2019-06-25T23:10:16Z</dcterms:created>
  <dc:creator>Diya</dc:creator>
</cp:coreProperties>
</file>