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All</a:t>
          </a:r>
          <a:r>
            <a:rPr lang="en-US" sz="2100" b="0" i="0" baseline="0" dirty="0">
              <a:latin typeface="Proxima Nova Rg" panose="02000506030000020004" pitchFamily="2" charset="0"/>
            </a:rPr>
            <a:t> classroom spaces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Floor</a:t>
          </a:r>
          <a:r>
            <a:rPr lang="en-US" sz="21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 sz="2100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 sz="2100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 sz="2100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 sz="2100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 sz="2100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 sz="2100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 sz="2100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 sz="2100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LEED Gold and implementation </a:t>
          </a:r>
          <a:r>
            <a:rPr lang="en-US" sz="2100" b="0" i="0" dirty="0" smtClean="0">
              <a:latin typeface="Proxima Nova Rg" panose="02000506030000020004" pitchFamily="2" charset="0"/>
            </a:rPr>
            <a:t>plan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 sz="2100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 sz="2100"/>
        </a:p>
      </dgm:t>
    </dgm:pt>
    <dgm:pt modelId="{94401339-D1CB-46D5-94C6-F7C6B443CC67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Model of building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218351EE-BDE7-42BC-9F68-EFDECD365070}" type="parTrans" cxnId="{A1A57B31-7D7E-4AC3-B405-4A24DC6AB5DF}">
      <dgm:prSet/>
      <dgm:spPr/>
      <dgm:t>
        <a:bodyPr/>
        <a:lstStyle/>
        <a:p>
          <a:endParaRPr lang="en-US"/>
        </a:p>
      </dgm:t>
    </dgm:pt>
    <dgm:pt modelId="{5164DAD4-7932-4EB9-9745-CA8AACBCB18F}" type="sibTrans" cxnId="{A1A57B31-7D7E-4AC3-B405-4A24DC6AB5DF}">
      <dgm:prSet/>
      <dgm:spPr/>
      <dgm:t>
        <a:bodyPr/>
        <a:lstStyle/>
        <a:p>
          <a:endParaRPr lang="en-US"/>
        </a:p>
      </dgm:t>
    </dgm:pt>
    <dgm:pt modelId="{128E1863-5AFD-4EA0-AAC1-DB17B555D213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One </a:t>
          </a:r>
          <a:r>
            <a:rPr lang="en-US" sz="2100" b="0" i="0" dirty="0">
              <a:latin typeface="Proxima Nova Rg" panose="02000506030000020004" pitchFamily="2" charset="0"/>
            </a:rPr>
            <a:t>recreational space </a:t>
          </a:r>
        </a:p>
      </dgm:t>
    </dgm:pt>
    <dgm:pt modelId="{D64ECC7E-9DBF-4752-A292-1227F83C954D}" type="parTrans" cxnId="{E35492C9-C29A-40DC-8925-7A7030644D08}">
      <dgm:prSet/>
      <dgm:spPr/>
      <dgm:t>
        <a:bodyPr/>
        <a:lstStyle/>
        <a:p>
          <a:endParaRPr lang="en-US"/>
        </a:p>
      </dgm:t>
    </dgm:pt>
    <dgm:pt modelId="{8729A2F9-ADFF-496E-84C3-C2F697D64B34}" type="sibTrans" cxnId="{E35492C9-C29A-40DC-8925-7A7030644D08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E35492C9-C29A-40DC-8925-7A7030644D08}" srcId="{8ED78BA0-96E7-B043-A20E-21FA78203FDB}" destId="{128E1863-5AFD-4EA0-AAC1-DB17B555D213}" srcOrd="1" destOrd="0" parTransId="{D64ECC7E-9DBF-4752-A292-1227F83C954D}" sibTransId="{8729A2F9-ADFF-496E-84C3-C2F697D64B34}"/>
    <dgm:cxn modelId="{4A50F23E-A274-1E47-B4C9-D95B24A2FF60}" type="presOf" srcId="{0846D398-F1B5-1F45-AC79-C00830B072A1}" destId="{EC148BCD-CD9D-DA4C-9F72-BDD23CC07C98}" srcOrd="0" destOrd="2" presId="urn:microsoft.com/office/officeart/2005/8/layout/list1"/>
    <dgm:cxn modelId="{AF02C427-6DD8-424A-AE8C-46E7C53089B0}" type="presOf" srcId="{128E1863-5AFD-4EA0-AAC1-DB17B555D213}" destId="{EC148BCD-CD9D-DA4C-9F72-BDD23CC07C98}" srcOrd="0" destOrd="1" presId="urn:microsoft.com/office/officeart/2005/8/layout/list1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43D54272-8756-4B4B-AB66-D7A6766C3490}" type="presOf" srcId="{94401339-D1CB-46D5-94C6-F7C6B443CC67}" destId="{2BC19969-2C76-8D45-A55D-078E3B83647D}" srcOrd="0" destOrd="2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D5A74653-F456-8349-A2E1-3F736276D781}" srcId="{8ED78BA0-96E7-B043-A20E-21FA78203FDB}" destId="{0846D398-F1B5-1F45-AC79-C00830B072A1}" srcOrd="2" destOrd="0" parTransId="{FEF57D1A-DA16-554E-AC67-534A14062C5B}" sibTransId="{850E569B-F29C-DD41-9D0E-A2A3F12CAA09}"/>
    <dgm:cxn modelId="{5DF7BA2A-B539-7F45-B8E1-8F31E29FB4C5}" srcId="{8ED78BA0-96E7-B043-A20E-21FA78203FDB}" destId="{ECAC28AD-6F7F-5043-9411-CBCF11DE1D5E}" srcOrd="3" destOrd="0" parTransId="{7925B292-5D03-524B-A35C-F36BEAF34F8E}" sibTransId="{E840C6DE-D730-734C-B947-B0D2C2142625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A1A57B31-7D7E-4AC3-B405-4A24DC6AB5DF}" srcId="{AAAC6DBC-4801-9146-828E-827BB292A4E8}" destId="{94401339-D1CB-46D5-94C6-F7C6B443CC67}" srcOrd="2" destOrd="0" parTransId="{218351EE-BDE7-42BC-9F68-EFDECD365070}" sibTransId="{5164DAD4-7932-4EB9-9745-CA8AACBCB18F}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61F33D60-ADB1-0140-AB44-CCF0812D932A}" type="presOf" srcId="{ECAC28AD-6F7F-5043-9411-CBCF11DE1D5E}" destId="{EC148BCD-CD9D-DA4C-9F72-BDD23CC07C98}" srcOrd="0" destOrd="3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Updated</a:t>
          </a:r>
          <a:r>
            <a:rPr lang="en-US" sz="2100" b="0" i="0" baseline="0" dirty="0">
              <a:latin typeface="Proxima Nova Rg" panose="02000506030000020004" pitchFamily="2" charset="0"/>
            </a:rPr>
            <a:t> CAD model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baseline="0" dirty="0">
              <a:latin typeface="Proxima Nova Rg" panose="02000506030000020004" pitchFamily="2" charset="0"/>
            </a:rPr>
            <a:t>Final CAD model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210CF41-F09F-C242-832E-D1683E3C30BB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Initial CAD model</a:t>
          </a:r>
        </a:p>
      </dgm:t>
    </dgm:pt>
    <dgm:pt modelId="{2CB8B66D-544B-DB4F-A887-BA8A36916CA2}" type="parTrans" cxnId="{A9EF7C9D-BDF3-F443-B335-572BF83219EF}">
      <dgm:prSet/>
      <dgm:spPr/>
      <dgm:t>
        <a:bodyPr/>
        <a:lstStyle/>
        <a:p>
          <a:endParaRPr lang="en-US" sz="2100"/>
        </a:p>
      </dgm:t>
    </dgm:pt>
    <dgm:pt modelId="{B5EA0D71-7367-1B40-8618-DF4DC69E3718}" type="sibTrans" cxnId="{A9EF7C9D-BDF3-F443-B335-572BF83219EF}">
      <dgm:prSet/>
      <dgm:spPr/>
      <dgm:t>
        <a:bodyPr/>
        <a:lstStyle/>
        <a:p>
          <a:endParaRPr lang="en-US" sz="2100"/>
        </a:p>
      </dgm:t>
    </dgm:pt>
    <dgm:pt modelId="{AF66DDF0-8EF2-ED4A-8A65-9D7B67FA804A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One </a:t>
          </a:r>
          <a:r>
            <a:rPr lang="en-US" sz="2100" b="0" i="0" dirty="0" smtClean="0">
              <a:solidFill>
                <a:schemeClr val="tx1"/>
              </a:solidFill>
              <a:latin typeface="Proxima Nova Rg" panose="02000506030000020004" pitchFamily="2" charset="0"/>
            </a:rPr>
            <a:t>completed task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D7521D68-280F-164C-94FB-8827767BCABA}" type="parTrans" cxnId="{57B6F37B-A4C1-C647-A852-9DDBFD01E90A}">
      <dgm:prSet/>
      <dgm:spPr/>
      <dgm:t>
        <a:bodyPr/>
        <a:lstStyle/>
        <a:p>
          <a:endParaRPr lang="en-US" sz="2100"/>
        </a:p>
      </dgm:t>
    </dgm:pt>
    <dgm:pt modelId="{AF0F2744-9A0B-EF4C-B16E-35723A7805C7}" type="sibTrans" cxnId="{57B6F37B-A4C1-C647-A852-9DDBFD01E90A}">
      <dgm:prSet/>
      <dgm:spPr/>
      <dgm:t>
        <a:bodyPr/>
        <a:lstStyle/>
        <a:p>
          <a:endParaRPr lang="en-US" sz="2100"/>
        </a:p>
      </dgm:t>
    </dgm:pt>
    <dgm:pt modelId="{94782123-D57E-8741-B4B2-619397666647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gm:t>
    </dgm:pt>
    <dgm:pt modelId="{3662642E-A633-E848-8E3B-39E752DB99EE}" type="parTrans" cxnId="{2959A52F-CBA7-3D46-84E7-AA48D76F1768}">
      <dgm:prSet/>
      <dgm:spPr/>
      <dgm:t>
        <a:bodyPr/>
        <a:lstStyle/>
        <a:p>
          <a:endParaRPr lang="en-US" sz="2100"/>
        </a:p>
      </dgm:t>
    </dgm:pt>
    <dgm:pt modelId="{0632C6F6-DB49-2549-8E85-331F74619205}" type="sibTrans" cxnId="{2959A52F-CBA7-3D46-84E7-AA48D76F1768}">
      <dgm:prSet/>
      <dgm:spPr/>
      <dgm:t>
        <a:bodyPr/>
        <a:lstStyle/>
        <a:p>
          <a:endParaRPr lang="en-US" sz="2100"/>
        </a:p>
      </dgm:t>
    </dgm:pt>
    <dgm:pt modelId="{A69EC9A2-4EF5-8247-8EAB-98D1CCDC579F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Schematic </a:t>
          </a:r>
          <a:r>
            <a:rPr lang="en-US" sz="2100" b="0" i="0" dirty="0">
              <a:latin typeface="Proxima Nova Rg" panose="02000506030000020004" pitchFamily="2" charset="0"/>
            </a:rPr>
            <a:t>diagrams</a:t>
          </a:r>
        </a:p>
      </dgm:t>
    </dgm:pt>
    <dgm:pt modelId="{5F489E00-7AB1-D445-9245-6E157B62AB0C}" type="parTrans" cxnId="{EC9011FE-54F4-674E-8EF5-D583699E06E4}">
      <dgm:prSet/>
      <dgm:spPr/>
      <dgm:t>
        <a:bodyPr/>
        <a:lstStyle/>
        <a:p>
          <a:endParaRPr lang="en-US" sz="2100"/>
        </a:p>
      </dgm:t>
    </dgm:pt>
    <dgm:pt modelId="{722B989E-3BE8-4B45-A6D5-28A980C5B25F}" type="sibTrans" cxnId="{EC9011FE-54F4-674E-8EF5-D583699E06E4}">
      <dgm:prSet/>
      <dgm:spPr/>
      <dgm:t>
        <a:bodyPr/>
        <a:lstStyle/>
        <a:p>
          <a:endParaRPr lang="en-US" sz="2100"/>
        </a:p>
      </dgm:t>
    </dgm:pt>
    <dgm:pt modelId="{0E179FB9-EF78-4643-B43A-45D4D9BA040C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29D8B09E-5CE5-4901-943D-64B40ABEF832}" type="parTrans" cxnId="{19F29FB1-87C2-4496-B805-CA9A8F541220}">
      <dgm:prSet/>
      <dgm:spPr/>
      <dgm:t>
        <a:bodyPr/>
        <a:lstStyle/>
        <a:p>
          <a:endParaRPr lang="en-US" sz="2100"/>
        </a:p>
      </dgm:t>
    </dgm:pt>
    <dgm:pt modelId="{A8BA2D40-9EBD-4B48-B992-2189283D4688}" type="sibTrans" cxnId="{19F29FB1-87C2-4496-B805-CA9A8F541220}">
      <dgm:prSet/>
      <dgm:spPr/>
      <dgm:t>
        <a:bodyPr/>
        <a:lstStyle/>
        <a:p>
          <a:endParaRPr lang="en-US" sz="2100"/>
        </a:p>
      </dgm:t>
    </dgm:pt>
    <dgm:pt modelId="{C5635D6A-7C96-4FF9-9B2B-E0D404E2FEA2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Determine</a:t>
          </a:r>
          <a:r>
            <a:rPr lang="en-US" sz="2100" b="0" i="0" baseline="0" dirty="0" smtClean="0">
              <a:latin typeface="Proxima Nova Rg" panose="02000506030000020004" pitchFamily="2" charset="0"/>
            </a:rPr>
            <a:t> </a:t>
          </a:r>
          <a:r>
            <a:rPr lang="en-US" sz="2100" b="0" i="0" baseline="0" dirty="0">
              <a:latin typeface="Proxima Nova Rg" panose="02000506030000020004" pitchFamily="2" charset="0"/>
            </a:rPr>
            <a:t>device choice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4000DF69-8B71-41D2-8D64-2742F552898A}" type="parTrans" cxnId="{4B23592A-300C-4B4B-927F-5B4AA77D55F0}">
      <dgm:prSet/>
      <dgm:spPr/>
    </dgm:pt>
    <dgm:pt modelId="{360433D8-ED23-4FD4-B5CB-AE4502BB8E9B}" type="sibTrans" cxnId="{4B23592A-300C-4B4B-927F-5B4AA77D55F0}">
      <dgm:prSet/>
      <dgm:spPr/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8FDB4-CA6E-5348-9B11-381BFB94E9BB}" type="presOf" srcId="{94782123-D57E-8741-B4B2-619397666647}" destId="{5320A93E-E9A1-244D-A69C-7BEAD76D8D8B}" srcOrd="0" destOrd="1" presId="urn:microsoft.com/office/officeart/2005/8/layout/list1"/>
    <dgm:cxn modelId="{67E32D53-D4A0-6240-AF26-2A152157326D}" type="presOf" srcId="{A69EC9A2-4EF5-8247-8EAB-98D1CCDC579F}" destId="{2BC19969-2C76-8D45-A55D-078E3B83647D}" srcOrd="0" destOrd="2" presId="urn:microsoft.com/office/officeart/2005/8/layout/list1"/>
    <dgm:cxn modelId="{4B23592A-300C-4B4B-927F-5B4AA77D55F0}" srcId="{8ED78BA0-96E7-B043-A20E-21FA78203FDB}" destId="{C5635D6A-7C96-4FF9-9B2B-E0D404E2FEA2}" srcOrd="1" destOrd="0" parTransId="{4000DF69-8B71-41D2-8D64-2742F552898A}" sibTransId="{360433D8-ED23-4FD4-B5CB-AE4502BB8E9B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3877970B-5475-7A4C-AFD1-7F5187DADC28}" type="presOf" srcId="{AF66DDF0-8EF2-ED4A-8A65-9D7B67FA804A}" destId="{EC148BCD-CD9D-DA4C-9F72-BDD23CC07C98}" srcOrd="0" destOrd="3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19F29FB1-87C2-4496-B805-CA9A8F541220}" srcId="{AAAC6DBC-4801-9146-828E-827BB292A4E8}" destId="{0E179FB9-EF78-4643-B43A-45D4D9BA040C}" srcOrd="1" destOrd="0" parTransId="{29D8B09E-5CE5-4901-943D-64B40ABEF832}" sibTransId="{A8BA2D40-9EBD-4B48-B992-2189283D4688}"/>
    <dgm:cxn modelId="{A9EF7C9D-BDF3-F443-B335-572BF83219EF}" srcId="{8ED78BA0-96E7-B043-A20E-21FA78203FDB}" destId="{1210CF41-F09F-C242-832E-D1683E3C30BB}" srcOrd="2" destOrd="0" parTransId="{2CB8B66D-544B-DB4F-A887-BA8A36916CA2}" sibTransId="{B5EA0D71-7367-1B40-8618-DF4DC69E3718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57B6F37B-A4C1-C647-A852-9DDBFD01E90A}" srcId="{8ED78BA0-96E7-B043-A20E-21FA78203FDB}" destId="{AF66DDF0-8EF2-ED4A-8A65-9D7B67FA804A}" srcOrd="3" destOrd="0" parTransId="{D7521D68-280F-164C-94FB-8827767BCABA}" sibTransId="{AF0F2744-9A0B-EF4C-B16E-35723A7805C7}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EC9011FE-54F4-674E-8EF5-D583699E06E4}" srcId="{AAAC6DBC-4801-9146-828E-827BB292A4E8}" destId="{A69EC9A2-4EF5-8247-8EAB-98D1CCDC579F}" srcOrd="2" destOrd="0" parTransId="{5F489E00-7AB1-D445-9245-6E157B62AB0C}" sibTransId="{722B989E-3BE8-4B45-A6D5-28A980C5B25F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75186DF-02C5-4920-AFE2-DD0815ACEE18}" type="presOf" srcId="{C5635D6A-7C96-4FF9-9B2B-E0D404E2FEA2}" destId="{EC148BCD-CD9D-DA4C-9F72-BDD23CC07C98}" srcOrd="0" destOrd="1" presId="urn:microsoft.com/office/officeart/2005/8/layout/list1"/>
    <dgm:cxn modelId="{6C0C82A7-1FC4-418A-8385-BE7DC1EA83C2}" type="presOf" srcId="{0E179FB9-EF78-4643-B43A-45D4D9BA040C}" destId="{2BC19969-2C76-8D45-A55D-078E3B83647D}" srcOrd="0" destOrd="1" presId="urn:microsoft.com/office/officeart/2005/8/layout/list1"/>
    <dgm:cxn modelId="{2959A52F-CBA7-3D46-84E7-AA48D76F1768}" srcId="{1D9D6C1B-8764-3C4C-B47B-CB3F49D7084D}" destId="{94782123-D57E-8741-B4B2-619397666647}" srcOrd="1" destOrd="0" parTransId="{3662642E-A633-E848-8E3B-39E752DB99EE}" sibTransId="{0632C6F6-DB49-2549-8E85-331F74619205}"/>
    <dgm:cxn modelId="{8EA5797A-576C-D543-8519-515503C707E4}" type="presOf" srcId="{1210CF41-F09F-C242-832E-D1683E3C30BB}" destId="{EC148BCD-CD9D-DA4C-9F72-BDD23CC07C98}" srcOrd="0" destOrd="2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Final assembled CAD model</a:t>
          </a:r>
          <a:endParaRPr lang="en-US" sz="21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CBBBD36-0F92-4EBB-8E78-3636FB5DA6C2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D51374FC-BD74-4D03-8DD7-F93D12A12094}" type="parTrans" cxnId="{E1131DFF-C244-40CD-AC75-AE6FB5F4256D}">
      <dgm:prSet/>
      <dgm:spPr/>
      <dgm:t>
        <a:bodyPr/>
        <a:lstStyle/>
        <a:p>
          <a:endParaRPr lang="en-US" sz="2100"/>
        </a:p>
      </dgm:t>
    </dgm:pt>
    <dgm:pt modelId="{E3796A8A-1272-4572-B864-DA68E5FCD11D}" type="sibTrans" cxnId="{E1131DFF-C244-40CD-AC75-AE6FB5F4256D}">
      <dgm:prSet/>
      <dgm:spPr/>
      <dgm:t>
        <a:bodyPr/>
        <a:lstStyle/>
        <a:p>
          <a:endParaRPr lang="en-US" sz="2100"/>
        </a:p>
      </dgm:t>
    </dgm:pt>
    <dgm:pt modelId="{354BC416-6DE8-41BA-8B40-E22778630035}">
      <dgm:prSet custT="1"/>
      <dgm:spPr/>
      <dgm:t>
        <a:bodyPr/>
        <a:lstStyle/>
        <a:p>
          <a:r>
            <a:rPr lang="en-US" sz="2100" b="0" i="0" dirty="0" smtClean="0">
              <a:solidFill>
                <a:schemeClr val="tx1"/>
              </a:solidFill>
              <a:latin typeface="Proxima Nova Rg" panose="02000506030000020004" pitchFamily="2" charset="0"/>
            </a:rPr>
            <a:t>Circuit &amp; wiring diagrams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2D465D8D-4081-4133-80F9-18B72C823A02}" type="sibTrans" cxnId="{74236C4B-31D3-4EBB-9F0B-709FC4A457C9}">
      <dgm:prSet/>
      <dgm:spPr/>
      <dgm:t>
        <a:bodyPr/>
        <a:lstStyle/>
        <a:p>
          <a:endParaRPr lang="en-US" sz="2100"/>
        </a:p>
      </dgm:t>
    </dgm:pt>
    <dgm:pt modelId="{90078116-C951-4E75-805B-08630FEEB4DF}" type="parTrans" cxnId="{74236C4B-31D3-4EBB-9F0B-709FC4A457C9}">
      <dgm:prSet/>
      <dgm:spPr/>
      <dgm:t>
        <a:bodyPr/>
        <a:lstStyle/>
        <a:p>
          <a:endParaRPr lang="en-US" sz="2100"/>
        </a:p>
      </dgm:t>
    </dgm:pt>
    <dgm:pt modelId="{31428096-16A4-415B-95E6-3C8AB608FCB4}">
      <dgm:prSet custT="1"/>
      <dgm:spPr/>
      <dgm:t>
        <a:bodyPr/>
        <a:lstStyle/>
        <a:p>
          <a:r>
            <a:rPr lang="en-US" sz="2100" b="0" i="0" dirty="0" smtClean="0">
              <a:solidFill>
                <a:schemeClr val="tx1"/>
              </a:solidFill>
              <a:latin typeface="Proxima Nova Rg" panose="02000506030000020004" pitchFamily="2" charset="0"/>
            </a:rPr>
            <a:t>Final integrated Arduino code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B88D7954-29CA-4998-BADF-C2902D5C532E}" type="parTrans" cxnId="{C6BA8985-9573-403C-B0D3-7DFD69D11C1E}">
      <dgm:prSet/>
      <dgm:spPr/>
      <dgm:t>
        <a:bodyPr/>
        <a:lstStyle/>
        <a:p>
          <a:endParaRPr lang="en-US" sz="2100"/>
        </a:p>
      </dgm:t>
    </dgm:pt>
    <dgm:pt modelId="{685F8684-D439-42C5-8AE7-02AAE97ED682}" type="sibTrans" cxnId="{C6BA8985-9573-403C-B0D3-7DFD69D11C1E}">
      <dgm:prSet/>
      <dgm:spPr/>
      <dgm:t>
        <a:bodyPr/>
        <a:lstStyle/>
        <a:p>
          <a:endParaRPr lang="en-US" sz="2100"/>
        </a:p>
      </dgm:t>
    </dgm:pt>
    <dgm:pt modelId="{90A829ED-8703-48C8-935C-EE8996368E70}">
      <dgm:prSet custT="1"/>
      <dgm:spPr/>
      <dgm:t>
        <a:bodyPr/>
        <a:lstStyle/>
        <a:p>
          <a:r>
            <a:rPr lang="en-US" sz="2100" b="0" i="0" dirty="0" smtClean="0">
              <a:latin typeface="Proxima Nova Rg" panose="02000506030000020004" pitchFamily="2" charset="0"/>
            </a:rPr>
            <a:t>New iteration physical prototype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8C4DEC97-60A2-4F0D-A0AC-691F196BA50F}" type="parTrans" cxnId="{BD89BCAA-CE4C-4208-ABAC-C7ECFF8D4B13}">
      <dgm:prSet/>
      <dgm:spPr/>
      <dgm:t>
        <a:bodyPr/>
        <a:lstStyle/>
        <a:p>
          <a:endParaRPr lang="en-US" sz="2100"/>
        </a:p>
      </dgm:t>
    </dgm:pt>
    <dgm:pt modelId="{D0ED8869-AF24-4821-8CCB-636526171A93}" type="sibTrans" cxnId="{BD89BCAA-CE4C-4208-ABAC-C7ECFF8D4B13}">
      <dgm:prSet/>
      <dgm:spPr/>
      <dgm:t>
        <a:bodyPr/>
        <a:lstStyle/>
        <a:p>
          <a:endParaRPr lang="en-US" sz="2100"/>
        </a:p>
      </dgm:t>
    </dgm:pt>
    <dgm:pt modelId="{8E72FC60-1448-4AFD-88AA-873FBE5D8EDB}">
      <dgm:prSet custT="1"/>
      <dgm:spPr/>
      <dgm:t>
        <a:bodyPr/>
        <a:lstStyle/>
        <a:p>
          <a:r>
            <a:rPr lang="en-US" sz="2100" b="0" i="0" dirty="0" smtClean="0">
              <a:solidFill>
                <a:schemeClr val="tx1"/>
              </a:solidFill>
              <a:latin typeface="Proxima Nova Rg" panose="02000506030000020004" pitchFamily="2" charset="0"/>
            </a:rPr>
            <a:t>Initial physical prototype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4B9BEBFD-AECB-4912-98C3-0A6C328829A3}" type="parTrans" cxnId="{9263B892-26FB-4632-97F0-F4F850224D3F}">
      <dgm:prSet/>
      <dgm:spPr/>
    </dgm:pt>
    <dgm:pt modelId="{EC09EB8F-F754-485E-AC7B-753AC8D49DD5}" type="sibTrans" cxnId="{9263B892-26FB-4632-97F0-F4F850224D3F}">
      <dgm:prSet/>
      <dgm:spPr/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0D5DE-5375-4FD5-BB96-CD025E6480F6}" type="presOf" srcId="{8E72FC60-1448-4AFD-88AA-873FBE5D8EDB}" destId="{EC148BCD-CD9D-DA4C-9F72-BDD23CC07C98}" srcOrd="0" destOrd="1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4D76E9BA-8D71-44D2-85EF-62B6D90ACB45}" type="presOf" srcId="{90A829ED-8703-48C8-935C-EE8996368E70}" destId="{5320A93E-E9A1-244D-A69C-7BEAD76D8D8B}" srcOrd="0" destOrd="0" presId="urn:microsoft.com/office/officeart/2005/8/layout/list1"/>
    <dgm:cxn modelId="{9881C6C8-999E-F14A-B47F-9EA6B9A9739F}" type="presOf" srcId="{907B9C51-571F-874E-B611-88F455A2A7CE}" destId="{5320A93E-E9A1-244D-A69C-7BEAD76D8D8B}" srcOrd="0" destOrd="1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C6BA8985-9573-403C-B0D3-7DFD69D11C1E}" srcId="{AAAC6DBC-4801-9146-828E-827BB292A4E8}" destId="{31428096-16A4-415B-95E6-3C8AB608FCB4}" srcOrd="2" destOrd="0" parTransId="{B88D7954-29CA-4998-BADF-C2902D5C532E}" sibTransId="{685F8684-D439-42C5-8AE7-02AAE97ED682}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D015C2AE-1EAD-40A2-893D-11D28831C5C7}" type="presOf" srcId="{31428096-16A4-415B-95E6-3C8AB608FCB4}" destId="{2BC19969-2C76-8D45-A55D-078E3B83647D}" srcOrd="0" destOrd="2" presId="urn:microsoft.com/office/officeart/2005/8/layout/list1"/>
    <dgm:cxn modelId="{F1BC6CF6-1EBD-4305-A218-4BBFF2ABAE4B}" type="presOf" srcId="{0CBBBD36-0F92-4EBB-8E78-3636FB5DA6C2}" destId="{EC148BCD-CD9D-DA4C-9F72-BDD23CC07C98}" srcOrd="0" destOrd="2" presId="urn:microsoft.com/office/officeart/2005/8/layout/list1"/>
    <dgm:cxn modelId="{74236C4B-31D3-4EBB-9F0B-709FC4A457C9}" srcId="{AAAC6DBC-4801-9146-828E-827BB292A4E8}" destId="{354BC416-6DE8-41BA-8B40-E22778630035}" srcOrd="1" destOrd="0" parTransId="{90078116-C951-4E75-805B-08630FEEB4DF}" sibTransId="{2D465D8D-4081-4133-80F9-18B72C823A02}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E1131DFF-C244-40CD-AC75-AE6FB5F4256D}" srcId="{8ED78BA0-96E7-B043-A20E-21FA78203FDB}" destId="{0CBBBD36-0F92-4EBB-8E78-3636FB5DA6C2}" srcOrd="2" destOrd="0" parTransId="{D51374FC-BD74-4D03-8DD7-F93D12A12094}" sibTransId="{E3796A8A-1272-4572-B864-DA68E5FCD11D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BE70722A-6A79-A34F-8CF9-CDC29AB00212}" srcId="{1D9D6C1B-8764-3C4C-B47B-CB3F49D7084D}" destId="{907B9C51-571F-874E-B611-88F455A2A7CE}" srcOrd="1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BD89BCAA-CE4C-4208-ABAC-C7ECFF8D4B13}" srcId="{1D9D6C1B-8764-3C4C-B47B-CB3F49D7084D}" destId="{90A829ED-8703-48C8-935C-EE8996368E70}" srcOrd="0" destOrd="0" parTransId="{8C4DEC97-60A2-4F0D-A0AC-691F196BA50F}" sibTransId="{D0ED8869-AF24-4821-8CCB-636526171A93}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9263B892-26FB-4632-97F0-F4F850224D3F}" srcId="{8ED78BA0-96E7-B043-A20E-21FA78203FDB}" destId="{8E72FC60-1448-4AFD-88AA-873FBE5D8EDB}" srcOrd="1" destOrd="0" parTransId="{4B9BEBFD-AECB-4912-98C3-0A6C328829A3}" sibTransId="{EC09EB8F-F754-485E-AC7B-753AC8D49DD5}"/>
    <dgm:cxn modelId="{F8B28F32-DD51-4EA3-9EB9-AA3014123291}" type="presOf" srcId="{354BC416-6DE8-41BA-8B40-E22778630035}" destId="{2BC19969-2C76-8D45-A55D-078E3B83647D}" srcOrd="0" destOrd="1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88440"/>
          <a:ext cx="5467927" cy="148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22910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One </a:t>
          </a:r>
          <a:r>
            <a:rPr lang="en-US" sz="2100" b="0" i="0" kern="1200" dirty="0">
              <a:latin typeface="Proxima Nova Rg" panose="02000506030000020004" pitchFamily="2" charset="0"/>
            </a:rPr>
            <a:t>recreational space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88440"/>
        <a:ext cx="5467927" cy="1489950"/>
      </dsp:txXfrm>
    </dsp:sp>
    <dsp:sp modelId="{96D449A5-8CF5-0D4C-9470-7C2F22AB24CE}">
      <dsp:nvSpPr>
        <dsp:cNvPr id="0" name=""/>
        <dsp:cNvSpPr/>
      </dsp:nvSpPr>
      <dsp:spPr>
        <a:xfrm>
          <a:off x="273396" y="26080"/>
          <a:ext cx="3827548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89248" y="41932"/>
        <a:ext cx="3795844" cy="293016"/>
      </dsp:txXfrm>
    </dsp:sp>
    <dsp:sp modelId="{5320A93E-E9A1-244D-A69C-7BEAD76D8D8B}">
      <dsp:nvSpPr>
        <dsp:cNvPr id="0" name=""/>
        <dsp:cNvSpPr/>
      </dsp:nvSpPr>
      <dsp:spPr>
        <a:xfrm>
          <a:off x="0" y="1900150"/>
          <a:ext cx="5467927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22910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All</a:t>
          </a:r>
          <a:r>
            <a:rPr lang="en-US" sz="21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900150"/>
        <a:ext cx="5467927" cy="1212750"/>
      </dsp:txXfrm>
    </dsp:sp>
    <dsp:sp modelId="{13086218-E288-3044-B21D-7C4BF082C728}">
      <dsp:nvSpPr>
        <dsp:cNvPr id="0" name=""/>
        <dsp:cNvSpPr/>
      </dsp:nvSpPr>
      <dsp:spPr>
        <a:xfrm>
          <a:off x="273396" y="1737790"/>
          <a:ext cx="3827548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89248" y="1753642"/>
        <a:ext cx="3795844" cy="293016"/>
      </dsp:txXfrm>
    </dsp:sp>
    <dsp:sp modelId="{2BC19969-2C76-8D45-A55D-078E3B83647D}">
      <dsp:nvSpPr>
        <dsp:cNvPr id="0" name=""/>
        <dsp:cNvSpPr/>
      </dsp:nvSpPr>
      <dsp:spPr>
        <a:xfrm>
          <a:off x="0" y="3334660"/>
          <a:ext cx="5467927" cy="142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22910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Floor</a:t>
          </a:r>
          <a:r>
            <a:rPr lang="en-US" sz="21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LEED Gold and implementation </a:t>
          </a:r>
          <a:r>
            <a:rPr lang="en-US" sz="2100" b="0" i="0" kern="1200" dirty="0" smtClean="0">
              <a:latin typeface="Proxima Nova Rg" panose="02000506030000020004" pitchFamily="2" charset="0"/>
            </a:rPr>
            <a:t>plan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Model of building</a:t>
          </a:r>
          <a:endParaRPr lang="en-US" sz="2100" b="0" i="0" kern="1200" dirty="0">
            <a:latin typeface="Proxima Nova Rg" panose="02000506030000020004" pitchFamily="2" charset="0"/>
          </a:endParaRPr>
        </a:p>
      </dsp:txBody>
      <dsp:txXfrm>
        <a:off x="0" y="3334660"/>
        <a:ext cx="5467927" cy="1420650"/>
      </dsp:txXfrm>
    </dsp:sp>
    <dsp:sp modelId="{8D4DE655-2605-8B4B-B4BD-0414015C16E0}">
      <dsp:nvSpPr>
        <dsp:cNvPr id="0" name=""/>
        <dsp:cNvSpPr/>
      </dsp:nvSpPr>
      <dsp:spPr>
        <a:xfrm>
          <a:off x="273396" y="3172300"/>
          <a:ext cx="3827548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89248" y="3188152"/>
        <a:ext cx="3795844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952"/>
          <a:ext cx="505652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24993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Determine</a:t>
          </a:r>
          <a:r>
            <a:rPr lang="en-US" sz="2100" b="0" i="0" kern="1200" baseline="0" dirty="0" smtClean="0">
              <a:latin typeface="Proxima Nova Rg" panose="02000506030000020004" pitchFamily="2" charset="0"/>
            </a:rPr>
            <a:t> </a:t>
          </a:r>
          <a:r>
            <a:rPr lang="en-US" sz="2100" b="0" i="0" kern="1200" baseline="0" dirty="0">
              <a:latin typeface="Proxima Nova Rg" panose="02000506030000020004" pitchFamily="2" charset="0"/>
            </a:rPr>
            <a:t>device choice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One </a:t>
          </a:r>
          <a:r>
            <a:rPr lang="en-US" sz="2100" b="0" i="0" kern="1200" dirty="0" smtClean="0">
              <a:solidFill>
                <a:schemeClr val="tx1"/>
              </a:solidFill>
              <a:latin typeface="Proxima Nova Rg" panose="02000506030000020004" pitchFamily="2" charset="0"/>
            </a:rPr>
            <a:t>completed task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</dsp:txBody>
      <dsp:txXfrm>
        <a:off x="0" y="193952"/>
        <a:ext cx="5056520" cy="1512000"/>
      </dsp:txXfrm>
    </dsp:sp>
    <dsp:sp modelId="{96D449A5-8CF5-0D4C-9470-7C2F22AB24CE}">
      <dsp:nvSpPr>
        <dsp:cNvPr id="0" name=""/>
        <dsp:cNvSpPr/>
      </dsp:nvSpPr>
      <dsp:spPr>
        <a:xfrm>
          <a:off x="252826" y="16832"/>
          <a:ext cx="3539564" cy="3542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70119" y="34125"/>
        <a:ext cx="3504978" cy="319654"/>
      </dsp:txXfrm>
    </dsp:sp>
    <dsp:sp modelId="{5320A93E-E9A1-244D-A69C-7BEAD76D8D8B}">
      <dsp:nvSpPr>
        <dsp:cNvPr id="0" name=""/>
        <dsp:cNvSpPr/>
      </dsp:nvSpPr>
      <dsp:spPr>
        <a:xfrm>
          <a:off x="0" y="1947872"/>
          <a:ext cx="505652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24993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Updated</a:t>
          </a:r>
          <a:r>
            <a:rPr lang="en-US" sz="2100" b="0" i="0" kern="1200" baseline="0" dirty="0">
              <a:latin typeface="Proxima Nova Rg" panose="02000506030000020004" pitchFamily="2" charset="0"/>
            </a:rPr>
            <a:t> CAD model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sp:txBody>
      <dsp:txXfrm>
        <a:off x="0" y="1947872"/>
        <a:ext cx="5056520" cy="926100"/>
      </dsp:txXfrm>
    </dsp:sp>
    <dsp:sp modelId="{13086218-E288-3044-B21D-7C4BF082C728}">
      <dsp:nvSpPr>
        <dsp:cNvPr id="0" name=""/>
        <dsp:cNvSpPr/>
      </dsp:nvSpPr>
      <dsp:spPr>
        <a:xfrm>
          <a:off x="252826" y="1770752"/>
          <a:ext cx="3539564" cy="3542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70119" y="1788045"/>
        <a:ext cx="3504978" cy="319654"/>
      </dsp:txXfrm>
    </dsp:sp>
    <dsp:sp modelId="{2BC19969-2C76-8D45-A55D-078E3B83647D}">
      <dsp:nvSpPr>
        <dsp:cNvPr id="0" name=""/>
        <dsp:cNvSpPr/>
      </dsp:nvSpPr>
      <dsp:spPr>
        <a:xfrm>
          <a:off x="0" y="3115892"/>
          <a:ext cx="505652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24993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baseline="0" dirty="0">
              <a:latin typeface="Proxima Nova Rg" panose="02000506030000020004" pitchFamily="2" charset="0"/>
            </a:rPr>
            <a:t>Final CAD model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Schematic </a:t>
          </a:r>
          <a:r>
            <a:rPr lang="en-US" sz="2100" b="0" i="0" kern="1200" dirty="0">
              <a:latin typeface="Proxima Nova Rg" panose="02000506030000020004" pitchFamily="2" charset="0"/>
            </a:rPr>
            <a:t>diagrams</a:t>
          </a:r>
        </a:p>
      </dsp:txBody>
      <dsp:txXfrm>
        <a:off x="0" y="3115892"/>
        <a:ext cx="5056520" cy="1209600"/>
      </dsp:txXfrm>
    </dsp:sp>
    <dsp:sp modelId="{8D4DE655-2605-8B4B-B4BD-0414015C16E0}">
      <dsp:nvSpPr>
        <dsp:cNvPr id="0" name=""/>
        <dsp:cNvSpPr/>
      </dsp:nvSpPr>
      <dsp:spPr>
        <a:xfrm>
          <a:off x="252826" y="2938772"/>
          <a:ext cx="3539564" cy="3542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70119" y="2956065"/>
        <a:ext cx="3504978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5879"/>
          <a:ext cx="556103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270764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Proxima Nova Rg" panose="02000506030000020004" pitchFamily="2" charset="0"/>
            </a:rPr>
            <a:t>Project Initiation Documentation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chemeClr val="tx1"/>
              </a:solidFill>
              <a:latin typeface="Proxima Nova Rg" panose="02000506030000020004" pitchFamily="2" charset="0"/>
            </a:rPr>
            <a:t>Initial physical prototype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195879"/>
        <a:ext cx="5561034" cy="1228500"/>
      </dsp:txXfrm>
    </dsp:sp>
    <dsp:sp modelId="{96D449A5-8CF5-0D4C-9470-7C2F22AB24CE}">
      <dsp:nvSpPr>
        <dsp:cNvPr id="0" name=""/>
        <dsp:cNvSpPr/>
      </dsp:nvSpPr>
      <dsp:spPr>
        <a:xfrm>
          <a:off x="278051" y="3999"/>
          <a:ext cx="3892723" cy="3837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96785" y="22733"/>
        <a:ext cx="3855255" cy="346292"/>
      </dsp:txXfrm>
    </dsp:sp>
    <dsp:sp modelId="{5320A93E-E9A1-244D-A69C-7BEAD76D8D8B}">
      <dsp:nvSpPr>
        <dsp:cNvPr id="0" name=""/>
        <dsp:cNvSpPr/>
      </dsp:nvSpPr>
      <dsp:spPr>
        <a:xfrm>
          <a:off x="0" y="1686460"/>
          <a:ext cx="556103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270764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New iteration physical prototype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686460"/>
        <a:ext cx="5561034" cy="941850"/>
      </dsp:txXfrm>
    </dsp:sp>
    <dsp:sp modelId="{13086218-E288-3044-B21D-7C4BF082C728}">
      <dsp:nvSpPr>
        <dsp:cNvPr id="0" name=""/>
        <dsp:cNvSpPr/>
      </dsp:nvSpPr>
      <dsp:spPr>
        <a:xfrm>
          <a:off x="278051" y="1494579"/>
          <a:ext cx="3892723" cy="3837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96785" y="1513313"/>
        <a:ext cx="3855255" cy="346292"/>
      </dsp:txXfrm>
    </dsp:sp>
    <dsp:sp modelId="{2BC19969-2C76-8D45-A55D-078E3B83647D}">
      <dsp:nvSpPr>
        <dsp:cNvPr id="0" name=""/>
        <dsp:cNvSpPr/>
      </dsp:nvSpPr>
      <dsp:spPr>
        <a:xfrm>
          <a:off x="0" y="2890390"/>
          <a:ext cx="556103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270764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latin typeface="Proxima Nova Rg" panose="02000506030000020004" pitchFamily="2" charset="0"/>
            </a:rPr>
            <a:t>Final assembled CAD model</a:t>
          </a:r>
          <a:endParaRPr lang="en-US" sz="21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chemeClr val="tx1"/>
              </a:solidFill>
              <a:latin typeface="Proxima Nova Rg" panose="02000506030000020004" pitchFamily="2" charset="0"/>
            </a:rPr>
            <a:t>Circuit &amp; wiring diagrams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chemeClr val="tx1"/>
              </a:solidFill>
              <a:latin typeface="Proxima Nova Rg" panose="02000506030000020004" pitchFamily="2" charset="0"/>
            </a:rPr>
            <a:t>Final integrated Arduino code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</dsp:txBody>
      <dsp:txXfrm>
        <a:off x="0" y="2890390"/>
        <a:ext cx="5561034" cy="1228500"/>
      </dsp:txXfrm>
    </dsp:sp>
    <dsp:sp modelId="{8D4DE655-2605-8B4B-B4BD-0414015C16E0}">
      <dsp:nvSpPr>
        <dsp:cNvPr id="0" name=""/>
        <dsp:cNvSpPr/>
      </dsp:nvSpPr>
      <dsp:spPr>
        <a:xfrm>
          <a:off x="278051" y="2698510"/>
          <a:ext cx="3892723" cy="3837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96785" y="2717244"/>
        <a:ext cx="3855255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A1D0-41DC-4A22-B9C6-8F6BC1091DD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3C56-C3F6-4F5F-A134-F19B38EE9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D35F-6439-428F-8F2B-869399B4FDC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22" y="1316372"/>
            <a:ext cx="9207556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50" charset="0"/>
              </a:rPr>
              <a:t>INTRODUCTION TO THE SEMESTER LONG DESIGN PROJECT (SLDP)</a:t>
            </a:r>
            <a:endParaRPr lang="en-US" sz="5400" dirty="0">
              <a:latin typeface="Gotham Medium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040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/>
          </p:nvPr>
        </p:nvGraphicFramePr>
        <p:xfrm>
          <a:off x="6081260" y="1705437"/>
          <a:ext cx="5056520" cy="43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08682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77835" y="2228273"/>
            <a:ext cx="61908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Develop a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Manufacture a proof of </a:t>
            </a:r>
            <a:r>
              <a:rPr lang="en-US" sz="2800" dirty="0" smtClean="0">
                <a:latin typeface="Proxima Nova Rg" panose="02000506030000020004" pitchFamily="2" charset="0"/>
              </a:rPr>
              <a:t>concept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Proxima Nova Rg" panose="02000506030000020004" pitchFamily="2" charset="0"/>
              </a:rPr>
              <a:t>$</a:t>
            </a:r>
            <a:r>
              <a:rPr lang="en-US" sz="2300" dirty="0">
                <a:latin typeface="Proxima Nova Rg" panose="02000506030000020004" pitchFamily="2" charset="0"/>
              </a:rPr>
              <a:t>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2" charset="0"/>
              </a:rPr>
              <a:t>Additional resources: RAD Mentor, EG workshops, Tech OL TAs, </a:t>
            </a:r>
            <a:r>
              <a:rPr lang="en-US" sz="2300" dirty="0" err="1">
                <a:latin typeface="Proxima Nova Rg" panose="02000506030000020004" pitchFamily="2" charset="0"/>
              </a:rPr>
              <a:t>MakerSpace</a:t>
            </a:r>
            <a:r>
              <a:rPr lang="en-US" sz="2300" dirty="0">
                <a:latin typeface="Proxima Nova Rg" panose="02000506030000020004" pitchFamily="2" charset="0"/>
              </a:rPr>
              <a:t> </a:t>
            </a:r>
            <a:r>
              <a:rPr lang="en-US" sz="2300" dirty="0" smtClean="0">
                <a:latin typeface="Proxima Nova Rg" panose="02000506030000020004" pitchFamily="2" charset="0"/>
              </a:rPr>
              <a:t>machines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notebook</a:t>
            </a:r>
          </a:p>
          <a:p>
            <a:endParaRPr lang="en-US" sz="2300" dirty="0" smtClean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 smtClean="0"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49934" y="5489546"/>
            <a:ext cx="354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</a:t>
            </a:r>
            <a:r>
              <a:rPr lang="en-US" dirty="0" err="1">
                <a:latin typeface="Proxima Nova Rg" panose="02000506030000020004" pitchFamily="2" charset="0"/>
              </a:rPr>
              <a:t>SpeakSign</a:t>
            </a:r>
            <a:r>
              <a:rPr lang="en-US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843260" y="2395871"/>
            <a:ext cx="4362718" cy="300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36056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26" y="1599070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/>
          </p:nvPr>
        </p:nvGraphicFramePr>
        <p:xfrm>
          <a:off x="5980303" y="1741287"/>
          <a:ext cx="5561034" cy="412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18877" y="2461993"/>
            <a:ext cx="10554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Refer to </a:t>
            </a:r>
            <a:r>
              <a:rPr lang="en-US" sz="2800" dirty="0" err="1">
                <a:latin typeface="Proxima Nova Lt" panose="02000506030000020004" charset="0"/>
              </a:rPr>
              <a:t>manual.eg.poly.edu</a:t>
            </a:r>
            <a:r>
              <a:rPr lang="en-US" sz="28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3137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Gotham Medium" panose="02000603030000020004" pitchFamily="2" charset="0"/>
              </a:rPr>
              <a:t>ADDITIONAL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Project Introduction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Project Grading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SLDP Options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Additional Information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31362" y="2811899"/>
            <a:ext cx="455" cy="231727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915089" y="1810933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797462" y="1810933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10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282830" y="3756700"/>
            <a:ext cx="301410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25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2" y="4712249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4" y="63435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4041" y="2613552"/>
          <a:ext cx="11723914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64107" y="2069599"/>
            <a:ext cx="65565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624461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/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/>
          </p:nvPr>
        </p:nvGraphicFramePr>
        <p:xfrm>
          <a:off x="6311512" y="1797805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32728" y="1751833"/>
            <a:ext cx="7011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Proxima Nova Lt" panose="02000506030000020004" pitchFamily="50" charset="0"/>
            </a:endParaRPr>
          </a:p>
          <a:p>
            <a:r>
              <a:rPr lang="en-US" sz="2800" b="1" dirty="0" smtClean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  <a:endParaRPr lang="en-US" sz="2800" b="1" dirty="0">
              <a:solidFill>
                <a:srgbClr val="57068C"/>
              </a:solidFill>
              <a:latin typeface="Proxima Nova Lt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6300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20276" y="2406434"/>
            <a:ext cx="56427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Obtain LEED Gold </a:t>
            </a:r>
            <a:r>
              <a:rPr lang="en-US" sz="2800" dirty="0" smtClean="0">
                <a:latin typeface="Proxima Nova Rg" panose="02000506030000020004" pitchFamily="2" charset="0"/>
              </a:rPr>
              <a:t>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</a:t>
            </a:r>
            <a:r>
              <a:rPr lang="en-US" sz="2800" dirty="0" smtClean="0">
                <a:latin typeface="Proxima Nova Rg" panose="02000506030000020004" pitchFamily="2" charset="0"/>
              </a:rPr>
              <a:t>notebook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063005" y="5538077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351913"/>
            <a:ext cx="5185718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1653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583508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/>
          </p:nvPr>
        </p:nvGraphicFramePr>
        <p:xfrm>
          <a:off x="869324" y="1513302"/>
          <a:ext cx="5467927" cy="478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395765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643811" y="2032116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62823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330968"/>
            <a:ext cx="57608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roxima Nova Rg" panose="02000506030000020004" pitchFamily="2" charset="0"/>
              </a:rPr>
              <a:t>Wiring diagrams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</a:t>
            </a:r>
            <a:r>
              <a:rPr lang="en-US" sz="2800" dirty="0" smtClean="0">
                <a:latin typeface="Proxima Nova Rg" panose="02000506030000020004" pitchFamily="2" charset="0"/>
              </a:rPr>
              <a:t>notebook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456017" y="5381826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2337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13" y="1597877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50208"/>
            <a:ext cx="5099486" cy="291109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INTRODUCTION TO THE SEMESTER LONG DESIGN PROJECT (SLDP)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SEMESTER LONG DESIGN PROJECT (SLDP)</dc:title>
  <dc:creator>Diya Mulay</dc:creator>
  <cp:lastModifiedBy>Diya Mulay</cp:lastModifiedBy>
  <cp:revision>1</cp:revision>
  <dcterms:created xsi:type="dcterms:W3CDTF">2020-08-26T09:12:07Z</dcterms:created>
  <dcterms:modified xsi:type="dcterms:W3CDTF">2020-08-26T09:12:21Z</dcterms:modified>
</cp:coreProperties>
</file>