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6" r:id="rId3"/>
    <p:sldId id="269" r:id="rId4"/>
    <p:sldId id="270" r:id="rId5"/>
    <p:sldId id="271" r:id="rId6"/>
    <p:sldId id="264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roxima Nova Rg" panose="02000506030000020004" pitchFamily="2" charset="0"/>
      <p:regular r:id="rId12"/>
    </p:embeddedFont>
    <p:embeddedFont>
      <p:font typeface="Proxima Nova Lt" panose="02000506030000020004" charset="0"/>
      <p:regular r:id="rId13"/>
      <p:bold r:id="rId14"/>
      <p:italic r:id="rId15"/>
      <p:boldItalic r:id="rId16"/>
    </p:embeddedFont>
    <p:embeddedFont>
      <p:font typeface="Gotham Medium" pitchFamily="50" charset="0"/>
      <p:regular r:id="rId17"/>
      <p: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Book" pitchFamily="50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TEAM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EG1004 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|  RECITATION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7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8EF601F-DB09-4F7E-B06B-04A5EABD5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DO THE BEST TEAMS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64220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Designate a report director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who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Sets the schedule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Assigns responsibility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Acts as the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editor (although everyone edits)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Communicate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in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-person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, over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email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,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on the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Word Document (track changes)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Accept constructive criticism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&amp; offer respectful suggestions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63693EA-E4E6-425F-A6DB-54811CCAA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WHY DO YOU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5895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Requirement for future engineering courses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Standard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professional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practice for engineers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1" dirty="0">
                <a:latin typeface="Proxima Nova Rg" panose="02000506030000020004" pitchFamily="2" charset="0"/>
                <a:ea typeface="Gotham Book" pitchFamily="2" charset="-128"/>
              </a:rPr>
              <a:t>Divide and </a:t>
            </a:r>
            <a:r>
              <a:rPr lang="en-US" b="1" i="1" dirty="0" smtClean="0">
                <a:latin typeface="Proxima Nova Rg" panose="02000506030000020004" pitchFamily="2" charset="0"/>
                <a:ea typeface="Gotham Book" pitchFamily="2" charset="-128"/>
              </a:rPr>
              <a:t>conquer!</a:t>
            </a:r>
            <a:endParaRPr lang="en-US" b="1" i="1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Emphasizes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more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perspectives and skillsets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Everyone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is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held accountable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Avoid penalties for the sum of all member’s errors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C2CC409-34A4-4C15-86A4-DD7557A82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026" name="Picture 2" descr="xkcd: I in T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20" y="2193522"/>
            <a:ext cx="3161520" cy="3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3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HOW DO WE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Each team member writes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one or two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section(s)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2" charset="0"/>
                <a:ea typeface="Gotham Book" pitchFamily="2" charset="-128"/>
              </a:rPr>
              <a:t>Divide work </a:t>
            </a:r>
            <a:r>
              <a:rPr lang="en-US" b="1" dirty="0" smtClean="0">
                <a:latin typeface="Proxima Nova Rg" panose="02000506030000020004" pitchFamily="2" charset="0"/>
                <a:ea typeface="Gotham Book" pitchFamily="2" charset="-128"/>
              </a:rPr>
              <a:t>evenly!</a:t>
            </a:r>
            <a:endParaRPr lang="en-US" b="1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Create a schedule and keep it (Google Calendar)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Revise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iteratively, coordinate who is responsible for next edit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One team member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finalizes the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report to ensure a cohesive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FBD6D89-ECC4-43BE-92AF-EC2FF1E91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8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Proxima Nova Lt" panose="02000506030000020004" pitchFamily="50" charset="0"/>
              </a:rPr>
              <a:t>4</a:t>
            </a:r>
            <a:endParaRPr lang="en-US" sz="1600" dirty="0">
              <a:solidFill>
                <a:prstClr val="black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3485E8C-1A08-4391-B6F3-946C90F95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185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Proxima Nova Rg</vt:lpstr>
      <vt:lpstr>Proxima Nova Lt</vt:lpstr>
      <vt:lpstr>Gotham Medium</vt:lpstr>
      <vt:lpstr>Calibri Light</vt:lpstr>
      <vt:lpstr>Gotham Book</vt:lpstr>
      <vt:lpstr>Arial</vt:lpstr>
      <vt:lpstr>Office Theme</vt:lpstr>
      <vt:lpstr>TEAM WRITING</vt:lpstr>
      <vt:lpstr>WHAT DO THE BEST TEAMS DO?</vt:lpstr>
      <vt:lpstr>WHY DO YOU WRITE IN TEAMS?</vt:lpstr>
      <vt:lpstr>HOW DO WE WRITE IN TEAMS?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24</cp:revision>
  <dcterms:created xsi:type="dcterms:W3CDTF">2019-06-25T23:10:16Z</dcterms:created>
  <dcterms:modified xsi:type="dcterms:W3CDTF">2022-09-02T22:40:26Z</dcterms:modified>
</cp:coreProperties>
</file>