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66" r:id="rId3"/>
    <p:sldId id="269" r:id="rId4"/>
    <p:sldId id="270" r:id="rId5"/>
    <p:sldId id="271" r:id="rId6"/>
    <p:sldId id="264" r:id="rId7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Gotham Medium" pitchFamily="50" charset="0"/>
      <p:regular r:id="rId14"/>
      <p:italic r:id="rId15"/>
    </p:embeddedFont>
    <p:embeddedFont>
      <p:font typeface="Proxima Nova Lt" panose="02000506030000020004" pitchFamily="50" charset="0"/>
      <p:regular r:id="rId16"/>
      <p:bold r:id="rId17"/>
      <p:italic r:id="rId18"/>
      <p:boldItalic r:id="rId19"/>
    </p:embeddedFont>
    <p:embeddedFont>
      <p:font typeface="Proxima Nova Rg" panose="02000506030000020004" pitchFamily="2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20" y="12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heme" Target="theme/theme1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hyperlink" Target="https://manual.eg.poly.edu/images/a/a7/EG_1003_Sample_Lab_Report_Hot_Air_Baloon.docx" TargetMode="External"/><Relationship Id="rId7" Type="http://schemas.openxmlformats.org/officeDocument/2006/relationships/hyperlink" Target="https://cas.nyu.edu/ewp/writing-center/peer-tutoring-programs/writing-partners-program.html" TargetMode="External"/><Relationship Id="rId2" Type="http://schemas.openxmlformats.org/officeDocument/2006/relationships/hyperlink" Target="https://manual.eg.poly.edu/images/9/9e/EG_1004_Writing_Style_Guide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as.nyu.edu/ewp/writing-center.html" TargetMode="External"/><Relationship Id="rId5" Type="http://schemas.openxmlformats.org/officeDocument/2006/relationships/hyperlink" Target="https://nyupoly.mywconline.com/" TargetMode="External"/><Relationship Id="rId4" Type="http://schemas.openxmlformats.org/officeDocument/2006/relationships/hyperlink" Target="https://manual.eg.poly.edu/images/7/74/WC_Grading_Rubric_1004.docx" TargetMode="Externa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10930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TEAM WRITING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EG1004  |  RECITATION 7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68EF601F-DB09-4F7E-B06B-04A5EABD52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1385453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WHAT DO THE BEST TEAMS DO?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6" y="1923350"/>
            <a:ext cx="10642205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Designate a report director who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Sets the schedule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Assigns responsibility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Acts as the editor (although everyone edits)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Communicate in</a:t>
            </a: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-person, over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email</a:t>
            </a: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, on the Word Document (track changes)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Accept constructive criticism &amp; offer respectful suggestions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63693EA-E4E6-425F-A6DB-54811CCAAB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16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1385453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WHY DO YOU WRITE IN TEAMS?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2058955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Requirement for future engineering courses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Standard professional practice for engineers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i="1" dirty="0">
                <a:latin typeface="Proxima Nova Rg" panose="02000506030000020004" pitchFamily="2" charset="0"/>
                <a:ea typeface="Gotham Book" pitchFamily="2" charset="-128"/>
              </a:rPr>
              <a:t>Divide and conquer!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Emphasizes more perspectives and skillsets</a:t>
            </a:r>
          </a:p>
          <a:p>
            <a:pPr marL="342900" lvl="1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Everyone is held accountable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Avoid penalties for the sum of all member’s errors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1C2CC409-34A4-4C15-86A4-DD7557A82D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pic>
        <p:nvPicPr>
          <p:cNvPr id="1026" name="Picture 2" descr="xkcd: I in Te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420" y="2193522"/>
            <a:ext cx="3161520" cy="364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437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1385453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HOW DO WE WRITE IN TEAMS?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2092627"/>
            <a:ext cx="6763131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Each team member writes one or two section(s)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latin typeface="Proxima Nova Rg" panose="02000506030000020004" pitchFamily="2" charset="0"/>
                <a:ea typeface="Gotham Book" pitchFamily="2" charset="-128"/>
              </a:rPr>
              <a:t>Divide work evenly!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Create a schedule and keep it (Google Calendar)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Revise iteratively, coordinate who is responsible for next edit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One team member finalizes the report to ensure a cohesive voice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BD6D89-ECC4-43BE-92AF-EC2FF1E91A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4C62CA2-E2C8-9D00-9DBB-A5C23FFD6D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98" y="2192044"/>
            <a:ext cx="3856849" cy="38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38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519707"/>
            <a:ext cx="10532756" cy="4811237"/>
          </a:xfrm>
        </p:spPr>
        <p:txBody>
          <a:bodyPr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2000" b="1" dirty="0">
                <a:latin typeface="Proxima Nova Rg" panose="02000506030000020004" pitchFamily="2" charset="0"/>
                <a:ea typeface="Gotham Medium" pitchFamily="2" charset="-128"/>
              </a:rPr>
              <a:t>EG1004 Student Manual: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Writing Consultants will meet with you 1:1 during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 recitation to answer questions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EG1004 Writing Style Guide</a:t>
            </a:r>
            <a:endParaRPr lang="en-US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Sample Lab Report</a:t>
            </a:r>
            <a:endParaRPr lang="en-US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  <a:hlinkClick r:id="rId4"/>
              </a:rPr>
              <a:t>Writing Consultant Lab Report Rubric</a:t>
            </a:r>
            <a:endParaRPr lang="en-US" dirty="0">
              <a:latin typeface="Proxima Nova Rg" panose="02000506030000020004" pitchFamily="2" charset="0"/>
              <a:ea typeface="Gotham Book" pitchFamily="2" charset="-128"/>
            </a:endParaRPr>
          </a:p>
          <a:p>
            <a:pPr algn="l">
              <a:spcAft>
                <a:spcPts val="600"/>
              </a:spcAft>
            </a:pPr>
            <a:r>
              <a:rPr lang="en-US" sz="2000" b="1" dirty="0">
                <a:latin typeface="Proxima Nova Rg" panose="02000506030000020004" pitchFamily="2" charset="0"/>
                <a:ea typeface="Gotham Medium" pitchFamily="2" charset="-128"/>
              </a:rPr>
              <a:t>Writing Center: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Schedule an appointment:</a:t>
            </a:r>
            <a:r>
              <a:rPr lang="en-US" dirty="0"/>
              <a:t> </a:t>
            </a:r>
            <a:r>
              <a:rPr lang="en-US" dirty="0">
                <a:latin typeface="Proxima Nova Rg" panose="02000506030000020004" charset="0"/>
                <a:hlinkClick r:id="rId5"/>
              </a:rPr>
              <a:t>nyupoly.mywconline.com</a:t>
            </a:r>
            <a:endParaRPr lang="en-US" dirty="0">
              <a:latin typeface="Proxima Nova Rg" panose="02000506030000020004" charset="0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charset="0"/>
                <a:ea typeface="Gotham Book" pitchFamily="2" charset="-128"/>
              </a:rPr>
              <a:t>Location: 2 MTC, 9</a:t>
            </a:r>
            <a:r>
              <a:rPr lang="en-US" baseline="30000" dirty="0">
                <a:latin typeface="Proxima Nova Rg" panose="02000506030000020004" charset="0"/>
                <a:ea typeface="Gotham Book" pitchFamily="2" charset="-128"/>
              </a:rPr>
              <a:t>th</a:t>
            </a:r>
            <a:r>
              <a:rPr lang="en-US" dirty="0">
                <a:latin typeface="Proxima Nova Rg" panose="02000506030000020004" charset="0"/>
                <a:ea typeface="Gotham Book" pitchFamily="2" charset="-128"/>
              </a:rPr>
              <a:t> Floor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charset="0"/>
                <a:ea typeface="Gotham Book" pitchFamily="2" charset="-128"/>
                <a:hlinkClick r:id="rId6"/>
              </a:rPr>
              <a:t>NYU Writing Center Website </a:t>
            </a:r>
            <a:r>
              <a:rPr lang="en-US" dirty="0">
                <a:latin typeface="Proxima Nova Rg" panose="02000506030000020004" charset="0"/>
                <a:ea typeface="Gotham Book" pitchFamily="2" charset="-128"/>
              </a:rPr>
              <a:t>&amp; </a:t>
            </a:r>
            <a:r>
              <a:rPr lang="en-US" dirty="0">
                <a:latin typeface="Proxima Nova Rg" panose="02000506030000020004" charset="0"/>
                <a:ea typeface="Gotham Book" pitchFamily="2" charset="-128"/>
                <a:hlinkClick r:id="rId7"/>
              </a:rPr>
              <a:t>Peer Tutor Program</a:t>
            </a:r>
            <a:endParaRPr lang="en-US" dirty="0">
              <a:latin typeface="Proxima Nova Rg" panose="02000506030000020004" charset="0"/>
              <a:ea typeface="Gotham Book" pitchFamily="2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prstClr val="black"/>
                </a:solidFill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B81FFFA-8183-4C42-83B9-9AE09962B0E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811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itchFamily="2" charset="-128"/>
                <a:ea typeface="Gotham Medium" pitchFamily="2" charset="-128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03485E8C-1A08-4391-B6F3-946C90F954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207</Words>
  <Application>Microsoft Office PowerPoint</Application>
  <PresentationFormat>Widescreen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Gotham Medium</vt:lpstr>
      <vt:lpstr>Calibri Light</vt:lpstr>
      <vt:lpstr>Proxima Nova Rg</vt:lpstr>
      <vt:lpstr>Proxima Nova Lt</vt:lpstr>
      <vt:lpstr>Calibri</vt:lpstr>
      <vt:lpstr>Arial</vt:lpstr>
      <vt:lpstr>Office Theme</vt:lpstr>
      <vt:lpstr>TEAM WRITING</vt:lpstr>
      <vt:lpstr>WHAT DO THE BEST TEAMS DO?</vt:lpstr>
      <vt:lpstr>WHY DO YOU WRITE IN TEAMS?</vt:lpstr>
      <vt:lpstr>HOW DO WE WRITE IN TEAMS?</vt:lpstr>
      <vt:lpstr>RESOURCES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Peter Li</cp:lastModifiedBy>
  <cp:revision>25</cp:revision>
  <dcterms:created xsi:type="dcterms:W3CDTF">2019-06-25T23:10:16Z</dcterms:created>
  <dcterms:modified xsi:type="dcterms:W3CDTF">2023-02-24T05:47:14Z</dcterms:modified>
</cp:coreProperties>
</file>