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71" r:id="rId6"/>
    <p:sldId id="264" r:id="rId7"/>
  </p:sldIdLst>
  <p:sldSz cx="12192000" cy="6858000"/>
  <p:notesSz cx="6858000" cy="9144000"/>
  <p:embeddedFontLst>
    <p:embeddedFont>
      <p:font typeface="Gotham Medium" pitchFamily="2" charset="0"/>
      <p:regular r:id="rId8"/>
      <p:italic r:id="rId9"/>
    </p:embeddedFont>
    <p:embeddedFont>
      <p:font typeface="Proxima Nova Lt" panose="02000506030000020004" pitchFamily="2" charset="0"/>
      <p:regular r:id="rId10"/>
      <p:bold r:id="rId11"/>
      <p:italic r:id="rId12"/>
      <p:boldItalic r:id="rId13"/>
    </p:embeddedFont>
    <p:embeddedFont>
      <p:font typeface="Proxima Nova Rg" panose="02000506030000020004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EG1004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EF601F-DB09-4F7E-B06B-04A5EABD5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4220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who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editor (although everyone edits)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in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-person, over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, on the Word Document (track changes)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&amp; offer respectful suggestions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3693EA-E4E6-425F-A6DB-54811CCA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5895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Requirement for future engineering 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Standard professional practice for engineers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latin typeface="Proxima Nova Rg" panose="02000506030000020004" pitchFamily="2" charset="0"/>
                <a:ea typeface="Gotham Book" pitchFamily="2" charset="-128"/>
              </a:rPr>
              <a:t>Divide and conquer!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more perspectives and skillsets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is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Avoid penalties for the sum of all member’s errors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CC409-34A4-4C15-86A4-DD7557A82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026" name="Picture 2" descr="xkcd: I in 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20" y="2193522"/>
            <a:ext cx="3161520" cy="3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92627"/>
            <a:ext cx="676313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one or two section(s)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  <a:ea typeface="Gotham Book" pitchFamily="2" charset="-128"/>
              </a:rPr>
              <a:t>Divide work evenly!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iteratively, coordinate who is responsible for next 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finalizes the 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BD6D89-ECC4-43BE-92AF-EC2FF1E91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4C62CA2-E2C8-9D00-9DBB-A5C23FFD6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98" y="2192044"/>
            <a:ext cx="3856849" cy="38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EG1004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 will meet with you 1:1 during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Location: 2 MTC, 9</a:t>
            </a:r>
            <a:r>
              <a:rPr lang="en-US" baseline="30000" dirty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485E8C-1A08-4391-B6F3-946C90F95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207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 Light</vt:lpstr>
      <vt:lpstr>Arial</vt:lpstr>
      <vt:lpstr>Proxima Nova Lt</vt:lpstr>
      <vt:lpstr>Proxima Nova Rg</vt:lpstr>
      <vt:lpstr>Gotham Medium</vt:lpstr>
      <vt:lpstr>Calibri</vt:lpstr>
      <vt:lpstr>Office Theme</vt:lpstr>
      <vt:lpstr>TEAM WRITING</vt:lpstr>
      <vt:lpstr>WHAT DO THE BEST TEAMS DO?</vt:lpstr>
      <vt:lpstr>WHY DO YOU WRITE IN TEAMS?</vt:lpstr>
      <vt:lpstr>HOW DO WE WRITE IN TEAMS?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26</cp:revision>
  <dcterms:created xsi:type="dcterms:W3CDTF">2019-06-25T23:10:16Z</dcterms:created>
  <dcterms:modified xsi:type="dcterms:W3CDTF">2024-01-30T18:00:49Z</dcterms:modified>
</cp:coreProperties>
</file>