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8" r:id="rId4"/>
    <p:sldId id="266" r:id="rId5"/>
    <p:sldId id="269" r:id="rId6"/>
    <p:sldId id="267" r:id="rId7"/>
    <p:sldId id="262" r:id="rId8"/>
    <p:sldId id="272" r:id="rId9"/>
    <p:sldId id="270" r:id="rId10"/>
    <p:sldId id="271" r:id="rId11"/>
    <p:sldId id="264" r:id="rId12"/>
  </p:sldIdLst>
  <p:sldSz cx="12192000" cy="6858000"/>
  <p:notesSz cx="6858000" cy="9144000"/>
  <p:embeddedFontLst>
    <p:embeddedFont>
      <p:font typeface="Proxima Nova Lt" panose="02000506030000020004" pitchFamily="50" charset="0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roxima Nova Rg" panose="02000506030000020004" pitchFamily="50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otham Medium" panose="02000603030000020004" pitchFamily="2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86F"/>
    <a:srgbClr val="ED7D31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HOW TO GIVE A FINAL</a:t>
            </a:r>
            <a:br>
              <a:rPr lang="en-US" sz="5400" dirty="0" smtClean="0">
                <a:latin typeface="Gotham Medium" panose="02000603030000020004" pitchFamily="2" charset="0"/>
              </a:rPr>
            </a:br>
            <a:r>
              <a:rPr lang="en-US" sz="5400" dirty="0" smtClean="0">
                <a:latin typeface="Gotham Medium" panose="02000603030000020004" pitchFamily="2" charset="0"/>
              </a:rPr>
              <a:t>PROJECT PRESENTATION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</a:t>
            </a:r>
            <a:r>
              <a:rPr lang="en-US" dirty="0" smtClean="0">
                <a:latin typeface="Proxima Nova Rg" panose="02000506030000020004" pitchFamily="2" charset="0"/>
              </a:rPr>
              <a:t>RECITATION 10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CONCLUSION SLIDE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Proxima Nova Lt" panose="02000506030000020004" pitchFamily="50" charset="0"/>
              </a:rPr>
              <a:t>Restate</a:t>
            </a:r>
            <a:r>
              <a:rPr lang="en-US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4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4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“Extraction, </a:t>
            </a:r>
            <a:r>
              <a:rPr lang="en-US" sz="2400" dirty="0" smtClean="0">
                <a:latin typeface="Proxima Nova Rg" panose="02000506030000020004" pitchFamily="50" charset="0"/>
              </a:rPr>
              <a:t>Inc. – Knowledgeable, Innovative, </a:t>
            </a:r>
            <a:r>
              <a:rPr lang="en-US" sz="2400" dirty="0">
                <a:latin typeface="Proxima Nova Rg" panose="02000506030000020004" pitchFamily="50" charset="0"/>
              </a:rPr>
              <a:t>and </a:t>
            </a:r>
            <a:r>
              <a:rPr lang="en-US" sz="2400" dirty="0" smtClean="0">
                <a:latin typeface="Proxima Nova Rg" panose="02000506030000020004" pitchFamily="50" charset="0"/>
              </a:rPr>
              <a:t>Professional</a:t>
            </a:r>
            <a:r>
              <a:rPr lang="en-US" sz="2400" dirty="0">
                <a:latin typeface="Proxima Nova Rg" panose="02000506030000020004" pitchFamily="50" charset="0"/>
              </a:rPr>
              <a:t>”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5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Final Presentation Overview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685309"/>
            <a:ext cx="0" cy="5541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SUBMISSION INSTRUCTIONS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All CAD files, code files, </a:t>
            </a:r>
            <a:r>
              <a:rPr lang="en-US" dirty="0">
                <a:latin typeface="Proxima Nova Lt" panose="02000506030000020004" pitchFamily="50" charset="0"/>
              </a:rPr>
              <a:t>final presentation</a:t>
            </a:r>
            <a:r>
              <a:rPr lang="en-US" dirty="0">
                <a:latin typeface="Proxima Nova Rg" panose="02000506030000020004" pitchFamily="50" charset="0"/>
              </a:rPr>
              <a:t>, each member’s </a:t>
            </a:r>
            <a:r>
              <a:rPr lang="en-US" dirty="0">
                <a:latin typeface="Proxima Nova Lt" panose="02000506030000020004" pitchFamily="50" charset="0"/>
              </a:rPr>
              <a:t>resume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Use Google form to submit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400" dirty="0">
                <a:solidFill>
                  <a:srgbClr val="80986F"/>
                </a:solidFill>
                <a:latin typeface="Proxima Nova Lt" panose="02000506030000020004" pitchFamily="50" charset="0"/>
                <a:hlinkClick r:id="rId2"/>
              </a:rPr>
              <a:t>SLDP Submission</a:t>
            </a:r>
            <a:r>
              <a:rPr lang="en-US" sz="2400" dirty="0">
                <a:latin typeface="Proxima Nova Rg" panose="02000506030000020004" pitchFamily="50" charset="0"/>
              </a:rPr>
              <a:t> tab of website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Due at the end of final lab period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ED7D31"/>
                </a:solidFill>
                <a:latin typeface="Proxima Nova Lt" panose="02000506030000020004" pitchFamily="50" charset="0"/>
              </a:rPr>
              <a:t>No late submissions are accepted!</a:t>
            </a:r>
            <a:endParaRPr lang="en-US" u="sng" dirty="0">
              <a:solidFill>
                <a:srgbClr val="ED7D31"/>
              </a:solidFill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1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>
                <a:latin typeface="Gotham Medium" panose="02000603030000020004" pitchFamily="2" charset="0"/>
              </a:rPr>
              <a:t>FINAL PRESENTATION</a:t>
            </a:r>
            <a:br>
              <a:rPr lang="en-US" sz="5400" dirty="0" smtClean="0">
                <a:latin typeface="Gotham Medium" panose="02000603030000020004" pitchFamily="2" charset="0"/>
              </a:rPr>
            </a:br>
            <a:r>
              <a:rPr lang="en-US" sz="5400" dirty="0" smtClean="0">
                <a:latin typeface="Gotham Medium" panose="02000603030000020004" pitchFamily="2" charset="0"/>
              </a:rPr>
              <a:t>OVERVIEW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28145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Presentation will take place via Zoom at normal recitation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Pitch your idea to a group of </a:t>
            </a:r>
            <a:r>
              <a:rPr lang="en-US" sz="2400" dirty="0" smtClean="0">
                <a:latin typeface="Proxima Nova Rg" panose="02000506030000020004" pitchFamily="2" charset="0"/>
              </a:rPr>
              <a:t>investors, NOT engineers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Keep these questions in mind while creating </a:t>
            </a:r>
            <a:r>
              <a:rPr lang="en-US" sz="2400" dirty="0" smtClean="0">
                <a:latin typeface="Proxima Nova Rg" panose="02000506030000020004" pitchFamily="2" charset="0"/>
              </a:rPr>
              <a:t>the presentation</a:t>
            </a:r>
            <a:r>
              <a:rPr lang="en-US" sz="2400" dirty="0">
                <a:latin typeface="Proxima Nova Rg" panose="02000506030000020004" pitchFamily="2" charset="0"/>
              </a:rPr>
              <a:t>: 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 smtClean="0">
              <a:latin typeface="Proxima Nova Rg" panose="02000506030000020004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Why is your project </a:t>
            </a:r>
            <a:r>
              <a:rPr lang="en-US" sz="24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valuable </a:t>
            </a:r>
            <a:r>
              <a:rPr lang="en-US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to investors &amp; society? </a:t>
            </a: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How can you present technical information to your audience</a:t>
            </a:r>
            <a:r>
              <a:rPr lang="en-US" sz="2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?</a:t>
            </a:r>
            <a:endParaRPr lang="en-US" sz="2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>
                <a:latin typeface="Gotham Medium" panose="02000603030000020004" pitchFamily="2" charset="0"/>
              </a:rPr>
              <a:t>FINAL PRESENTATION</a:t>
            </a:r>
            <a:br>
              <a:rPr lang="en-US" sz="5400" dirty="0" smtClean="0">
                <a:latin typeface="Gotham Medium" panose="02000603030000020004" pitchFamily="2" charset="0"/>
              </a:rPr>
            </a:br>
            <a:r>
              <a:rPr lang="en-US" sz="5400" dirty="0" smtClean="0">
                <a:latin typeface="Gotham Medium" panose="02000603030000020004" pitchFamily="2" charset="0"/>
              </a:rPr>
              <a:t>OVERVIEW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523703"/>
            <a:ext cx="10581564" cy="3917892"/>
          </a:xfrm>
        </p:spPr>
        <p:txBody>
          <a:bodyPr anchor="t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Five-minute </a:t>
            </a:r>
            <a:r>
              <a:rPr lang="en-US" sz="2400" dirty="0">
                <a:latin typeface="Proxima Nova Rg" panose="02000506030000020004" pitchFamily="2" charset="0"/>
              </a:rPr>
              <a:t>presentation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 creative, but be sure to include</a:t>
            </a:r>
            <a:r>
              <a:rPr lang="en-US" sz="2400" dirty="0" smtClean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  <a:r>
              <a:rPr lang="en-US" dirty="0" smtClean="0">
                <a:latin typeface="Proxima Nova Rg" panose="02000506030000020004" pitchFamily="2" charset="0"/>
              </a:rPr>
              <a:t>(</a:t>
            </a:r>
            <a:r>
              <a:rPr lang="en-US" dirty="0">
                <a:latin typeface="Proxima Nova Rg" panose="02000506030000020004" pitchFamily="2" charset="0"/>
              </a:rPr>
              <a:t>f</a:t>
            </a:r>
            <a:r>
              <a:rPr lang="en-US" dirty="0" smtClean="0">
                <a:latin typeface="Proxima Nova Rg" panose="02000506030000020004" pitchFamily="2" charset="0"/>
              </a:rPr>
              <a:t>irst </a:t>
            </a:r>
            <a:r>
              <a:rPr lang="en-US" dirty="0" smtClean="0">
                <a:latin typeface="Proxima Nova Rg" panose="02000506030000020004" pitchFamily="2" charset="0"/>
              </a:rPr>
              <a:t>&amp; </a:t>
            </a:r>
            <a:r>
              <a:rPr lang="en-US" dirty="0">
                <a:latin typeface="Proxima Nova Rg" panose="02000506030000020004" pitchFamily="2" charset="0"/>
              </a:rPr>
              <a:t>last slides)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</a:t>
            </a:r>
            <a:r>
              <a:rPr lang="en-US" dirty="0" smtClean="0">
                <a:latin typeface="Proxima Nova Rg" panose="02000506030000020004" pitchFamily="2" charset="0"/>
              </a:rPr>
              <a:t>Profile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2786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TITLE &amp; AGENDA SLIDE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5494675" cy="3917892"/>
          </a:xfrm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Very </a:t>
            </a:r>
            <a:r>
              <a:rPr lang="en-US" dirty="0">
                <a:latin typeface="Proxima Nova Rg" panose="02000506030000020004" pitchFamily="2" charset="0"/>
              </a:rPr>
              <a:t>similar to Milestones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logo </a:t>
            </a:r>
            <a:r>
              <a:rPr lang="en-US" dirty="0" smtClean="0">
                <a:latin typeface="Proxima Nova Rg" panose="02000506030000020004" pitchFamily="2" charset="0"/>
              </a:rPr>
              <a:t>design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aloud during </a:t>
            </a:r>
            <a:r>
              <a:rPr lang="en-US" dirty="0" smtClean="0">
                <a:latin typeface="Proxima Nova Rg" panose="02000506030000020004" pitchFamily="2" charset="0"/>
              </a:rPr>
              <a:t>presentation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555196" y="5300078"/>
            <a:ext cx="2545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1: </a:t>
            </a:r>
            <a:r>
              <a:rPr lang="en-US" sz="1600" dirty="0">
                <a:latin typeface="Proxima Nova Rg" panose="02000506030000020004" pitchFamily="2" charset="0"/>
              </a:rPr>
              <a:t>Title sample slide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5" b="4954"/>
          <a:stretch/>
        </p:blipFill>
        <p:spPr>
          <a:xfrm>
            <a:off x="6313541" y="2464513"/>
            <a:ext cx="5029200" cy="28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COMPANY PROFILE SLIDE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Many teams choose to utilize </a:t>
            </a:r>
            <a:r>
              <a:rPr lang="en-US" dirty="0" smtClean="0">
                <a:latin typeface="Proxima Nova Rg" panose="02000506030000020004" pitchFamily="2" charset="0"/>
              </a:rPr>
              <a:t>headshots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540533" y="5493364"/>
            <a:ext cx="3687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2: </a:t>
            </a:r>
            <a:r>
              <a:rPr lang="en-US" sz="1600" dirty="0">
                <a:latin typeface="Proxima Nova Rg" panose="02000506030000020004" pitchFamily="2" charset="0"/>
              </a:rPr>
              <a:t>Company profile sample slide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3" b="5275"/>
          <a:stretch/>
        </p:blipFill>
        <p:spPr>
          <a:xfrm>
            <a:off x="869547" y="2289110"/>
            <a:ext cx="5029200" cy="32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PRODUCT OBJECTIVE SLIDES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10" y="1923350"/>
            <a:ext cx="5514108" cy="4061814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problem does your product solve</a:t>
            </a:r>
            <a:r>
              <a:rPr lang="en-US" dirty="0" smtClean="0">
                <a:latin typeface="Proxima Nova Rg" panose="02000506030000020004" pitchFamily="2" charset="0"/>
              </a:rPr>
              <a:t>?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7037658" y="5286986"/>
            <a:ext cx="377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Proxima Nova Rg" panose="02000506030000020004" pitchFamily="2" charset="0"/>
              </a:rPr>
              <a:t>Figure 3: </a:t>
            </a:r>
            <a:r>
              <a:rPr lang="en-US" sz="1600" dirty="0">
                <a:latin typeface="Proxima Nova Rg" panose="02000506030000020004" pitchFamily="2" charset="0"/>
              </a:rPr>
              <a:t>Product objective sample slide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3" b="5215"/>
          <a:stretch/>
        </p:blipFill>
        <p:spPr>
          <a:xfrm>
            <a:off x="6412358" y="2457051"/>
            <a:ext cx="5029200" cy="28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0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809107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PRODUCT DESCRIPTION SLIDES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04877"/>
            <a:ext cx="10581564" cy="4089523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Photo or video of product (if available)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How does your design compare to competitors: cost, quality, features?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9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413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Proxima Nova Lt</vt:lpstr>
      <vt:lpstr>Calibri Light</vt:lpstr>
      <vt:lpstr>Proxima Nova Rg</vt:lpstr>
      <vt:lpstr>Calibri</vt:lpstr>
      <vt:lpstr>Gotham Medium</vt:lpstr>
      <vt:lpstr>Office Theme</vt:lpstr>
      <vt:lpstr>HOW TO GIVE A FINAL PROJECT PRESENTATION</vt:lpstr>
      <vt:lpstr>AGENDA</vt:lpstr>
      <vt:lpstr>SUBMISSION INSTRUCTIONS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Admin</cp:lastModifiedBy>
  <cp:revision>32</cp:revision>
  <dcterms:created xsi:type="dcterms:W3CDTF">2019-06-25T23:10:16Z</dcterms:created>
  <dcterms:modified xsi:type="dcterms:W3CDTF">2020-04-06T16:22:30Z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