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itchFamily="2" charset="0"/>
      <p:regular r:id="rId33"/>
      <p:italic r:id="rId34"/>
    </p:embeddedFont>
    <p:embeddedFont>
      <p:font typeface="Proxima Nova Lt" panose="02000506030000020004" pitchFamily="2" charset="77"/>
      <p:regular r:id="rId35"/>
      <p:bold r:id="rId36"/>
    </p:embeddedFont>
    <p:embeddedFont>
      <p:font typeface="Proxima Nova Rg" panose="02000506030000020004" pitchFamily="2" charset="77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476" autoAdjust="0"/>
  </p:normalViewPr>
  <p:slideViewPr>
    <p:cSldViewPr snapToGrid="0">
      <p:cViewPr varScale="1">
        <p:scale>
          <a:sx n="105" d="100"/>
          <a:sy n="105" d="100"/>
        </p:scale>
        <p:origin x="8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217" y="3516548"/>
            <a:ext cx="5972902" cy="200850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and Button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02510"/>
              </p:ext>
            </p:extLst>
          </p:nvPr>
        </p:nvGraphicFramePr>
        <p:xfrm>
          <a:off x="3361508" y="1651879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minimum of $0.40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</a:t>
            </a:r>
            <a:r>
              <a:rPr lang="en-US" sz="2400">
                <a:latin typeface="Proxima Nova Rg" panose="02000506030000020004" pitchFamily="2" charset="0"/>
              </a:rPr>
              <a:t>LED with </a:t>
            </a:r>
            <a:r>
              <a:rPr lang="en-US" sz="2400" dirty="0">
                <a:latin typeface="Proxima Nova Rg" panose="02000506030000020004" pitchFamily="2" charset="0"/>
              </a:rPr>
              <a:t>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1073</Words>
  <Application>Microsoft Macintosh PowerPoint</Application>
  <PresentationFormat>Widescreen</PresentationFormat>
  <Paragraphs>204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Gotham Medium</vt:lpstr>
      <vt:lpstr>Calibri</vt:lpstr>
      <vt:lpstr>Cambria Math</vt:lpstr>
      <vt:lpstr>Arial</vt:lpstr>
      <vt:lpstr>Proxima Nova Lt</vt:lpstr>
      <vt:lpstr>Proxima Nova Rg</vt:lpstr>
      <vt:lpstr>Calibri Light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EG</cp:lastModifiedBy>
  <cp:revision>76</cp:revision>
  <dcterms:created xsi:type="dcterms:W3CDTF">2019-06-25T23:10:16Z</dcterms:created>
  <dcterms:modified xsi:type="dcterms:W3CDTF">2022-09-20T12:21:35Z</dcterms:modified>
</cp:coreProperties>
</file>