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83" r:id="rId5"/>
    <p:sldId id="261" r:id="rId6"/>
    <p:sldId id="268" r:id="rId7"/>
    <p:sldId id="282" r:id="rId8"/>
    <p:sldId id="262" r:id="rId9"/>
    <p:sldId id="270" r:id="rId10"/>
    <p:sldId id="269" r:id="rId11"/>
    <p:sldId id="272" r:id="rId12"/>
    <p:sldId id="271" r:id="rId13"/>
    <p:sldId id="273" r:id="rId14"/>
    <p:sldId id="274" r:id="rId15"/>
    <p:sldId id="275" r:id="rId16"/>
    <p:sldId id="276" r:id="rId17"/>
    <p:sldId id="267" r:id="rId18"/>
    <p:sldId id="277" r:id="rId19"/>
    <p:sldId id="278" r:id="rId20"/>
    <p:sldId id="265" r:id="rId21"/>
    <p:sldId id="279" r:id="rId22"/>
    <p:sldId id="280" r:id="rId23"/>
    <p:sldId id="28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9" autoAdjust="0"/>
    <p:restoredTop sz="95440" autoAdjust="0"/>
  </p:normalViewPr>
  <p:slideViewPr>
    <p:cSldViewPr snapToGrid="0">
      <p:cViewPr varScale="1">
        <p:scale>
          <a:sx n="94" d="100"/>
          <a:sy n="94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9: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2.2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>
                <a:normAutofit lnSpcReduction="10000"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10 minute run starts from the same temperature (±1°F) for all groups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t="-1402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2882968" y="1685878"/>
            <a:ext cx="6520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32710"/>
              </p:ext>
            </p:extLst>
          </p:nvPr>
        </p:nvGraphicFramePr>
        <p:xfrm>
          <a:off x="3361508" y="2024432"/>
          <a:ext cx="5468983" cy="411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minimum of $0.40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10 minute run starts from the same temperature (±1°F) for all groups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100950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LED Circuit Diagram does not need to be included in report or presentation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22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Socially-conscious Engineering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is the goal of our designs?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Social, Economic, and Environmental Implications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Who is involved in the design and who are we innovating for?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Engineering impacts all areas of daily life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Connect the following inventions to the above implications: cars, antibiotics, the internet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131" name="Google Shape;13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8191289" y="5022247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Socially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Conscious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</a:t>
            </a:r>
            <a:endParaRPr dirty="0"/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800" y="1926654"/>
            <a:ext cx="3449662" cy="294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1180</Words>
  <Application>Microsoft Macintosh PowerPoint</Application>
  <PresentationFormat>Widescreen</PresentationFormat>
  <Paragraphs>215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Gotham Medium</vt:lpstr>
      <vt:lpstr>Montserrat Medium</vt:lpstr>
      <vt:lpstr>Proxima Nova</vt:lpstr>
      <vt:lpstr>Proxima Nova Lt</vt:lpstr>
      <vt:lpstr>Proxima Nova Rg</vt:lpstr>
      <vt:lpstr>Office Theme</vt:lpstr>
      <vt:lpstr>PROTOTYPING WITH MICROCONTROLLERS, SENSORS &amp; MATERIALS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85</cp:revision>
  <dcterms:created xsi:type="dcterms:W3CDTF">2019-06-25T23:10:16Z</dcterms:created>
  <dcterms:modified xsi:type="dcterms:W3CDTF">2023-09-08T02:38:21Z</dcterms:modified>
</cp:coreProperties>
</file>