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7"/>
  </p:notesMasterIdLst>
  <p:sldIdLst>
    <p:sldId id="257" r:id="rId2"/>
    <p:sldId id="266" r:id="rId3"/>
    <p:sldId id="259" r:id="rId4"/>
    <p:sldId id="261" r:id="rId5"/>
    <p:sldId id="267" r:id="rId6"/>
    <p:sldId id="268" r:id="rId7"/>
    <p:sldId id="269" r:id="rId8"/>
    <p:sldId id="270" r:id="rId9"/>
    <p:sldId id="271" r:id="rId10"/>
    <p:sldId id="272" r:id="rId11"/>
    <p:sldId id="284" r:id="rId12"/>
    <p:sldId id="286" r:id="rId13"/>
    <p:sldId id="285" r:id="rId14"/>
    <p:sldId id="287" r:id="rId15"/>
    <p:sldId id="264" r:id="rId16"/>
  </p:sldIdLst>
  <p:sldSz cx="12192000" cy="68580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Proxima Nova Rg" panose="02000506030000020004" pitchFamily="2" charset="0"/>
      <p:regular r:id="rId22"/>
    </p:embeddedFont>
    <p:embeddedFont>
      <p:font typeface="Calibri Light" panose="020F0302020204030204" pitchFamily="34" charset="0"/>
      <p:regular r:id="rId23"/>
      <p:italic r:id="rId24"/>
    </p:embeddedFont>
    <p:embeddedFont>
      <p:font typeface="Gotham Book" pitchFamily="50" charset="0"/>
      <p:regular r:id="rId25"/>
      <p:italic r:id="rId26"/>
    </p:embeddedFont>
    <p:embeddedFont>
      <p:font typeface="Proxima Nova Lt" panose="02000506030000020004" charset="0"/>
      <p:bold r:id="rId27"/>
    </p:embeddedFont>
    <p:embeddedFont>
      <p:font typeface="Gotham Medium" pitchFamily="50" charset="0"/>
      <p:regular r:id="rId28"/>
      <p:italic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06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48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EC9555-0BDE-43FF-B780-2F06D5DB76AE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14062F-5950-47D0-9715-837CE0FD34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611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C22FD5-578C-2040-864E-E9010C79D6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64971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C22FD5-578C-2040-864E-E9010C79D6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72249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C22FD5-578C-2040-864E-E9010C79D6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8546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ADDDCB-D232-4F83-BAB3-08983185F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F5EBA33-536B-4743-88B2-7F4A42A1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E9A0289-62B1-452B-B6B4-C7F4D7A8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9C0B67A-E348-4499-8F21-0B6E20E3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C9D4D05-4031-4BCC-A37B-3632026C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90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BE9FEE-29A2-4AB8-AAAE-B9E3DC61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685D904-FAA6-4629-A2F6-6972D51B8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CA137BF-5EA8-49BC-AC3F-87896B00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9DBB771-2664-4844-8B81-A231D2BB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89B07D2-50E8-419E-B2BD-CE66FEEB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70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98AD8DFD-763F-424D-8F8E-DEEDAC67E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15362FD-6D19-4A30-ABCE-7C84BF486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99E4538-5C45-4EF7-B87B-AA6826A6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0B2D492-EEBE-4E26-9CAB-8EAAF4E25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5237A7B-FED1-4DEF-9242-8BEC5BED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22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42BB19-D22C-46A5-A20E-C73A6E469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7AD6A59-B46F-493D-AC9F-212844C2A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568BA7B-F87D-49B0-8A54-F57AF1A6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53D98F3-723F-4C1A-956E-39F9543B7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B7A55C9-EBD0-479F-A00C-3BA4B55BA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86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BA9D03E-7486-4823-A2D1-0A0C013F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04B77E7-2038-4D0E-B294-9CCC84164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B78ED6B-0C3A-47E2-AB88-B1CF85F3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B985856-500F-4E64-B56C-375990E2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3A43DC7-CE4B-4A17-9601-5E1960BB0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18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463917-B6CE-4B6C-91B6-741BF6EE6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B5DA8E0-FBEF-4F39-A737-39BE7D1F6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4A324A8-0E98-423E-8B77-484F47103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E5D0482-2E35-4C09-9E1E-46651F4F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E2EED08-4716-4F59-A128-F0267AD9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EFB3926-66F9-4287-9D4D-A9E0DB0BF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D5B0BBD-1178-4D6D-9400-132CD729B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664B506-67E6-4792-A8EA-9790EBF4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FC0CE71-54CD-40E2-B614-DF8F33B03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5D631BA-2BFD-42E7-9257-A18080235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E4B3A7E-C30C-493C-A820-8C6C51897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480DB4C6-166A-4F12-9174-9E5DBF24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5F0EDAF-0F1A-4F8E-989E-C2FF6891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1C12389A-ECD3-4204-9A96-F98B4E33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F6BBA1-F74F-4608-952F-CD4E8057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EB98E42-7412-4380-A1E4-A971AF84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1FF28FC-BF1D-487A-8244-67FF3FE7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560DAE3-8C09-47A1-9B7F-7669CF0F9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01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656ACAA-DC8F-46F9-AB22-B89F6840C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60AB0D9-AE6C-4523-AB7B-AE84639C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51DC9C9-55DA-4AD8-B70E-0E3A9801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4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581E5E-98E3-4DE3-9604-DD442DF6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A80224D-9CC3-46A6-A05B-DF33598D0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44F9B30-568C-45D8-9F28-1FE65F92D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490D6C4-4C51-4D40-9226-8974EFDE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BF137B0-99C5-4906-993F-BA9087695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B49A788-2213-4170-B8DC-1A7D6055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9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9094D5-69B4-4055-ABBD-3836DC0F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29091B0C-149C-4A29-99C9-67F1C0DF9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C4DF8D7-4930-42F2-9ABF-5E6BC9086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9B8BBEA-8EBC-44C9-A016-A662E1CC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8B71032-29CA-415F-BF45-8BF18D419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B795705-83B3-4051-90E2-8DACAED3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6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31923A5-51A8-4DE5-8396-146BDFA96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A12EA93-A0E8-4931-B163-506EB6807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DD30351-95B8-4867-BB8A-4F8F9E161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C1CAE-C4A8-46E9-8AD6-D26A1A7737BA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2B919AD-A1B6-4754-A503-26DC74DFD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09D43DB-5E80-49B7-A6DA-228CDC072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0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manual.eg.poly.edu/images/a/a7/EG_1003_Sample_Lab_Report_Hot_Air_Baloon.docx" TargetMode="External"/><Relationship Id="rId2" Type="http://schemas.openxmlformats.org/officeDocument/2006/relationships/hyperlink" Target="https://manual.eg.poly.edu/images/b/b8/EG_1003_Writing_Style_Guide.docx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1109303"/>
            <a:ext cx="10406742" cy="23876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WRITING LAB REPORTS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06993"/>
            <a:ext cx="9144000" cy="473561"/>
          </a:xfrm>
        </p:spPr>
        <p:txBody>
          <a:bodyPr/>
          <a:lstStyle/>
          <a:p>
            <a:r>
              <a:rPr lang="en-US" dirty="0">
                <a:latin typeface="Proxima Nova Rg" panose="02000506030000020004" pitchFamily="2" charset="0"/>
              </a:rPr>
              <a:t>EG1003  |  RECITATION 1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3688905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037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PASSIVE VOICE </a:t>
            </a:r>
            <a:r>
              <a:rPr lang="en-US" sz="5400" b="1" dirty="0">
                <a:latin typeface="Gotham Medium" panose="02000603030000020004" pitchFamily="2" charset="0"/>
                <a:cs typeface="Calibri" panose="020F0502020204030204" pitchFamily="34" charset="0"/>
              </a:rPr>
              <a:t>≠</a:t>
            </a:r>
            <a:r>
              <a:rPr lang="en-US" sz="5400" dirty="0">
                <a:latin typeface="Gotham Medium" panose="02000603030000020004" pitchFamily="2" charset="0"/>
                <a:cs typeface="Calibri" panose="020F0502020204030204" pitchFamily="34" charset="0"/>
              </a:rPr>
              <a:t> PAST TENSE</a:t>
            </a:r>
            <a:endParaRPr lang="en-US" sz="5400" dirty="0">
              <a:latin typeface="Gotham Medium" panose="0200060303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9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A8D1EFCC-7BCB-4C55-9E0C-C85AF5BFB674}"/>
              </a:ext>
            </a:extLst>
          </p:cNvPr>
          <p:cNvSpPr/>
          <p:nvPr/>
        </p:nvSpPr>
        <p:spPr>
          <a:xfrm>
            <a:off x="815788" y="2294965"/>
            <a:ext cx="5056094" cy="2743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F944F8EE-2721-4491-BED6-B1DC41349655}"/>
              </a:ext>
            </a:extLst>
          </p:cNvPr>
          <p:cNvSpPr/>
          <p:nvPr/>
        </p:nvSpPr>
        <p:spPr>
          <a:xfrm>
            <a:off x="6320118" y="2294965"/>
            <a:ext cx="5056094" cy="2743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0A923A3B-B0BB-4DF3-A6FD-25F37825A95B}"/>
              </a:ext>
            </a:extLst>
          </p:cNvPr>
          <p:cNvSpPr txBox="1"/>
          <p:nvPr/>
        </p:nvSpPr>
        <p:spPr>
          <a:xfrm>
            <a:off x="815788" y="5121515"/>
            <a:ext cx="5056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Voice has to do with the actors; this is </a:t>
            </a:r>
            <a:r>
              <a:rPr lang="en-US" dirty="0">
                <a:latin typeface="Proxima Nova Lt" panose="02000506030000020004" pitchFamily="50" charset="0"/>
                <a:ea typeface="Gotham Book" pitchFamily="2" charset="-128"/>
              </a:rPr>
              <a:t>passive voice but present tense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1619A5ED-A63D-477D-904A-14997126DA28}"/>
              </a:ext>
            </a:extLst>
          </p:cNvPr>
          <p:cNvSpPr txBox="1"/>
          <p:nvPr/>
        </p:nvSpPr>
        <p:spPr>
          <a:xfrm>
            <a:off x="6320118" y="5121515"/>
            <a:ext cx="5056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Tense has to do with time; this is </a:t>
            </a:r>
            <a:r>
              <a:rPr lang="en-US" dirty="0">
                <a:latin typeface="Proxima Nova Lt" panose="02000506030000020004" pitchFamily="50" charset="0"/>
                <a:ea typeface="Gotham Book" pitchFamily="2" charset="-128"/>
              </a:rPr>
              <a:t>active voice but past tense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D21D7B5F-3BAB-4858-9C5C-982ABF2555AF}"/>
              </a:ext>
            </a:extLst>
          </p:cNvPr>
          <p:cNvSpPr/>
          <p:nvPr/>
        </p:nvSpPr>
        <p:spPr>
          <a:xfrm>
            <a:off x="815788" y="2697069"/>
            <a:ext cx="505609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Gotham Medium" panose="02000603030000020004" pitchFamily="2" charset="0"/>
              </a:rPr>
              <a:t>PASSIVE VOICE</a:t>
            </a:r>
          </a:p>
          <a:p>
            <a:pPr algn="ctr"/>
            <a:endParaRPr lang="en-US" sz="2400" dirty="0">
              <a:latin typeface="Proxima Nova Rg" panose="02000506030000020004" pitchFamily="2" charset="0"/>
            </a:endParaRPr>
          </a:p>
          <a:p>
            <a:pPr algn="ctr"/>
            <a:r>
              <a:rPr lang="en-US" sz="2400" dirty="0">
                <a:latin typeface="Proxima Nova Rg" panose="02000506030000020004" pitchFamily="2" charset="0"/>
              </a:rPr>
              <a:t>e.g. Plastic film is chosen to cover the microphone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9A067595-B762-489B-BB76-5EB8C5E8F99C}"/>
              </a:ext>
            </a:extLst>
          </p:cNvPr>
          <p:cNvSpPr/>
          <p:nvPr/>
        </p:nvSpPr>
        <p:spPr>
          <a:xfrm>
            <a:off x="6320118" y="2697069"/>
            <a:ext cx="505609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Gotham Medium" panose="02000603030000020004" pitchFamily="2" charset="0"/>
              </a:rPr>
              <a:t>PAST TENSE</a:t>
            </a:r>
          </a:p>
          <a:p>
            <a:pPr algn="ctr"/>
            <a:endParaRPr lang="en-US" sz="2400" dirty="0">
              <a:latin typeface="Proxima Nova Rg" panose="02000506030000020004" pitchFamily="2" charset="0"/>
            </a:endParaRPr>
          </a:p>
          <a:p>
            <a:pPr algn="ctr"/>
            <a:r>
              <a:rPr lang="en-US" sz="2400" dirty="0">
                <a:latin typeface="Proxima Nova Rg" panose="02000506030000020004" pitchFamily="2" charset="0"/>
              </a:rPr>
              <a:t>e.g. We chose the plastic film to cover the microphone</a:t>
            </a:r>
          </a:p>
        </p:txBody>
      </p:sp>
    </p:spTree>
    <p:extLst>
      <p:ext uri="{BB962C8B-B14F-4D97-AF65-F5344CB8AC3E}">
        <p14:creationId xmlns:p14="http://schemas.microsoft.com/office/powerpoint/2010/main" val="39427184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itchFamily="2" charset="-128"/>
                <a:ea typeface="Gotham Medium" pitchFamily="2" charset="-128"/>
              </a:rPr>
              <a:t>USING THE PASSIVE VOICE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roxima Nova Lt" panose="02000506030000020004" pitchFamily="50" charset="0"/>
              <a:ea typeface="Gotham Medium" pitchFamily="2" charset="-128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tham Medium" pitchFamily="2" charset="-128"/>
              <a:ea typeface="Gotham Medium" pitchFamily="2" charset="-128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xmlns="" id="{6734D036-58F0-0F4A-B8DD-8132C86404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2151435"/>
            <a:ext cx="10809026" cy="585518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b="1" dirty="0">
                <a:latin typeface="Proxima Nova Lt" panose="02000506030000020004" pitchFamily="50" charset="0"/>
                <a:ea typeface="Gotham Book" pitchFamily="2" charset="-128"/>
              </a:rPr>
              <a:t>First, the team acquired a LEGO kit and assembled robot from the TA.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3F4A60D0-CAA3-DF46-88AD-EB9A80CF1AB3}"/>
              </a:ext>
            </a:extLst>
          </p:cNvPr>
          <p:cNvSpPr/>
          <p:nvPr/>
        </p:nvSpPr>
        <p:spPr>
          <a:xfrm>
            <a:off x="818866" y="2204525"/>
            <a:ext cx="98627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7068C"/>
                </a:solidFill>
                <a:effectLst/>
                <a:uLnTx/>
                <a:uFillTx/>
                <a:latin typeface="Proxima Nova Lt" panose="02000506030000020004" pitchFamily="50" charset="0"/>
                <a:ea typeface="Gotham Book" pitchFamily="2" charset="-128"/>
                <a:cs typeface="+mn-cs"/>
              </a:rPr>
              <a:t>First, a LEGO kit and assembled robot were acquired by the team.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1298C394-C679-B348-9F62-2E4D61D666DF}"/>
              </a:ext>
            </a:extLst>
          </p:cNvPr>
          <p:cNvSpPr/>
          <p:nvPr/>
        </p:nvSpPr>
        <p:spPr>
          <a:xfrm>
            <a:off x="818867" y="2714830"/>
            <a:ext cx="98627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Lt" panose="02000506030000020004" pitchFamily="50" charset="0"/>
                <a:ea typeface="Gotham Book" pitchFamily="2" charset="-128"/>
                <a:cs typeface="+mn-cs"/>
              </a:rPr>
              <a:t>I inspected the kit to ensure that all parts were present.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6F5EB3EC-FA4D-7944-8F6A-1FEBC8164DC6}"/>
              </a:ext>
            </a:extLst>
          </p:cNvPr>
          <p:cNvSpPr/>
          <p:nvPr/>
        </p:nvSpPr>
        <p:spPr>
          <a:xfrm>
            <a:off x="818867" y="2714264"/>
            <a:ext cx="98627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7068C"/>
                </a:solidFill>
                <a:effectLst/>
                <a:uLnTx/>
                <a:uFillTx/>
                <a:latin typeface="Proxima Nova Lt" panose="02000506030000020004" pitchFamily="50" charset="0"/>
                <a:ea typeface="Gotham Book" pitchFamily="2" charset="-128"/>
                <a:cs typeface="+mn-cs"/>
              </a:rPr>
              <a:t>The kit was inspected to ensure that all parts were present.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F281582-80E1-8A45-8748-5CFC5AA761E5}"/>
              </a:ext>
            </a:extLst>
          </p:cNvPr>
          <p:cNvSpPr/>
          <p:nvPr/>
        </p:nvSpPr>
        <p:spPr>
          <a:xfrm>
            <a:off x="818867" y="3217002"/>
            <a:ext cx="106539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Lt" panose="02000506030000020004" pitchFamily="50" charset="0"/>
                <a:ea typeface="Gotham Book" pitchFamily="2" charset="-128"/>
                <a:cs typeface="+mn-cs"/>
              </a:rPr>
              <a:t>We added a gyro sensor to the robot. 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B673822-C522-F747-8506-C5F95A04D42E}"/>
              </a:ext>
            </a:extLst>
          </p:cNvPr>
          <p:cNvSpPr/>
          <p:nvPr/>
        </p:nvSpPr>
        <p:spPr>
          <a:xfrm>
            <a:off x="818867" y="3216436"/>
            <a:ext cx="108090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7068C"/>
                </a:solidFill>
                <a:effectLst/>
                <a:uLnTx/>
                <a:uFillTx/>
                <a:latin typeface="Proxima Nova Lt" panose="02000506030000020004" pitchFamily="50" charset="0"/>
                <a:ea typeface="Gotham Book" pitchFamily="2" charset="-128"/>
                <a:cs typeface="+mn-cs"/>
              </a:rPr>
              <a:t>A gyro sensor was added to the robot.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DBA421D8-010C-EF47-A91F-3CCEE0394CF7}"/>
              </a:ext>
            </a:extLst>
          </p:cNvPr>
          <p:cNvSpPr/>
          <p:nvPr/>
        </p:nvSpPr>
        <p:spPr>
          <a:xfrm>
            <a:off x="818867" y="3718608"/>
            <a:ext cx="98627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Lt" panose="02000506030000020004" pitchFamily="50" charset="0"/>
                <a:ea typeface="Gotham Book" pitchFamily="2" charset="-128"/>
                <a:cs typeface="+mn-cs"/>
              </a:rPr>
              <a:t>We placed the robot at the start of the mini-course. 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15DE80B1-CE04-4F40-9BBD-7FF3AE40C164}"/>
              </a:ext>
            </a:extLst>
          </p:cNvPr>
          <p:cNvSpPr/>
          <p:nvPr/>
        </p:nvSpPr>
        <p:spPr>
          <a:xfrm>
            <a:off x="818867" y="3719174"/>
            <a:ext cx="76915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7068C"/>
                </a:solidFill>
                <a:effectLst/>
                <a:uLnTx/>
                <a:uFillTx/>
                <a:latin typeface="Proxima Nova Lt" panose="02000506030000020004" pitchFamily="50" charset="0"/>
                <a:ea typeface="Gotham Book" pitchFamily="2" charset="-128"/>
                <a:cs typeface="+mn-cs"/>
              </a:rPr>
              <a:t>The robot was placed at the start of the mini-course.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74C0F773-A992-DD4E-8C80-6AF02879A990}"/>
              </a:ext>
            </a:extLst>
          </p:cNvPr>
          <p:cNvSpPr/>
          <p:nvPr/>
        </p:nvSpPr>
        <p:spPr>
          <a:xfrm>
            <a:off x="818867" y="4221348"/>
            <a:ext cx="108090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Lt" panose="02000506030000020004" pitchFamily="50" charset="0"/>
                <a:ea typeface="Gotham Book" pitchFamily="2" charset="-128"/>
                <a:cs typeface="+mn-cs"/>
              </a:rPr>
              <a:t>I finished the project in eight hours.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8377C237-D1CC-6145-9CEF-51492B9DED99}"/>
              </a:ext>
            </a:extLst>
          </p:cNvPr>
          <p:cNvSpPr/>
          <p:nvPr/>
        </p:nvSpPr>
        <p:spPr>
          <a:xfrm>
            <a:off x="818867" y="4220780"/>
            <a:ext cx="108090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7068C"/>
                </a:solidFill>
                <a:effectLst/>
                <a:uLnTx/>
                <a:uFillTx/>
                <a:latin typeface="Proxima Nova Lt" panose="02000506030000020004" pitchFamily="50" charset="0"/>
                <a:ea typeface="Gotham Book" pitchFamily="2" charset="-128"/>
                <a:cs typeface="+mn-cs"/>
              </a:rPr>
              <a:t>The project was finished in eight hours.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2C63C71A-B5DE-D64F-85A6-426E602D4FAB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Lt" panose="02000506030000020004" pitchFamily="50" charset="0"/>
                <a:ea typeface="+mn-ea"/>
                <a:cs typeface="+mn-cs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4122056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929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929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929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929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929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0" grpId="1" build="p"/>
      <p:bldP spid="3" grpId="0"/>
      <p:bldP spid="3" grpId="1"/>
      <p:bldP spid="4" grpId="0"/>
      <p:bldP spid="4" grpId="1"/>
      <p:bldP spid="11" grpId="0"/>
      <p:bldP spid="11" grpId="1"/>
      <p:bldP spid="5" grpId="0"/>
      <p:bldP spid="5" grpId="1"/>
      <p:bldP spid="6" grpId="0"/>
      <p:bldP spid="6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itchFamily="2" charset="-128"/>
                <a:ea typeface="Gotham Medium" pitchFamily="2" charset="-128"/>
              </a:rPr>
              <a:t>USING THE PASSIVE VOICE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tham Medium" pitchFamily="2" charset="-128"/>
              <a:ea typeface="Gotham Medium" pitchFamily="2" charset="-128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tham Medium" pitchFamily="2" charset="-128"/>
              <a:ea typeface="Gotham Medium" pitchFamily="2" charset="-128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xmlns="" id="{6734D036-58F0-0F4A-B8DD-8132C86404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2152362"/>
            <a:ext cx="10809026" cy="585518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  <a:ea typeface="Gotham Book" pitchFamily="2" charset="-128"/>
              </a:rPr>
              <a:t>Engineers use sensors to make devices more efficient.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3F4A60D0-CAA3-DF46-88AD-EB9A80CF1AB3}"/>
              </a:ext>
            </a:extLst>
          </p:cNvPr>
          <p:cNvSpPr/>
          <p:nvPr/>
        </p:nvSpPr>
        <p:spPr>
          <a:xfrm>
            <a:off x="818867" y="2207228"/>
            <a:ext cx="98627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7068C"/>
                </a:solidFill>
                <a:effectLst/>
                <a:uLnTx/>
                <a:uFillTx/>
                <a:latin typeface="Proxima Nova Lt" panose="02000506030000020004" pitchFamily="50" charset="0"/>
                <a:ea typeface="Gotham Book" pitchFamily="2" charset="-128"/>
                <a:cs typeface="+mn-cs"/>
              </a:rPr>
              <a:t>Sensors are used to make devices more efficient.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1298C394-C679-B348-9F62-2E4D61D666DF}"/>
              </a:ext>
            </a:extLst>
          </p:cNvPr>
          <p:cNvSpPr/>
          <p:nvPr/>
        </p:nvSpPr>
        <p:spPr>
          <a:xfrm>
            <a:off x="821226" y="2750465"/>
            <a:ext cx="98627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Lt" panose="02000506030000020004" pitchFamily="50" charset="0"/>
                <a:ea typeface="Gotham Book" pitchFamily="2" charset="-128"/>
                <a:cs typeface="+mn-cs"/>
              </a:rPr>
              <a:t>I reassembled the robot after an accident.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6F5EB3EC-FA4D-7944-8F6A-1FEBC8164DC6}"/>
              </a:ext>
            </a:extLst>
          </p:cNvPr>
          <p:cNvSpPr/>
          <p:nvPr/>
        </p:nvSpPr>
        <p:spPr>
          <a:xfrm>
            <a:off x="821226" y="2747215"/>
            <a:ext cx="98627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7068C"/>
                </a:solidFill>
                <a:effectLst/>
                <a:uLnTx/>
                <a:uFillTx/>
                <a:latin typeface="Proxima Nova Lt" panose="02000506030000020004" pitchFamily="50" charset="0"/>
                <a:ea typeface="Gotham Book" pitchFamily="2" charset="-128"/>
                <a:cs typeface="+mn-cs"/>
              </a:rPr>
              <a:t>The robot was reassembled after an accident.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F281582-80E1-8A45-8748-5CFC5AA761E5}"/>
              </a:ext>
            </a:extLst>
          </p:cNvPr>
          <p:cNvSpPr/>
          <p:nvPr/>
        </p:nvSpPr>
        <p:spPr>
          <a:xfrm>
            <a:off x="821226" y="3216703"/>
            <a:ext cx="106539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Lt" panose="02000506030000020004" pitchFamily="50" charset="0"/>
                <a:ea typeface="Gotham Book" pitchFamily="2" charset="-128"/>
                <a:cs typeface="+mn-cs"/>
              </a:rPr>
              <a:t>I made a Karnaugh map using the truth table.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B673822-C522-F747-8506-C5F95A04D42E}"/>
              </a:ext>
            </a:extLst>
          </p:cNvPr>
          <p:cNvSpPr/>
          <p:nvPr/>
        </p:nvSpPr>
        <p:spPr>
          <a:xfrm>
            <a:off x="821226" y="3219953"/>
            <a:ext cx="108090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7068C"/>
                </a:solidFill>
                <a:effectLst/>
                <a:uLnTx/>
                <a:uFillTx/>
                <a:latin typeface="Proxima Nova Lt" panose="02000506030000020004" pitchFamily="50" charset="0"/>
                <a:ea typeface="Gotham Book" pitchFamily="2" charset="-128"/>
                <a:cs typeface="+mn-cs"/>
              </a:rPr>
              <a:t>A Karnaugh map was made using the truth table.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DBA421D8-010C-EF47-A91F-3CCEE0394CF7}"/>
              </a:ext>
            </a:extLst>
          </p:cNvPr>
          <p:cNvSpPr/>
          <p:nvPr/>
        </p:nvSpPr>
        <p:spPr>
          <a:xfrm>
            <a:off x="821226" y="3686191"/>
            <a:ext cx="98627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Lt" panose="02000506030000020004" pitchFamily="50" charset="0"/>
                <a:ea typeface="Gotham Book" pitchFamily="2" charset="-128"/>
                <a:cs typeface="+mn-cs"/>
              </a:rPr>
              <a:t>My partner placed foil around the Styrofoam cup to insulate it.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15DE80B1-CE04-4F40-9BBD-7FF3AE40C164}"/>
              </a:ext>
            </a:extLst>
          </p:cNvPr>
          <p:cNvSpPr/>
          <p:nvPr/>
        </p:nvSpPr>
        <p:spPr>
          <a:xfrm>
            <a:off x="821226" y="3689441"/>
            <a:ext cx="82589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7068C"/>
                </a:solidFill>
                <a:effectLst/>
                <a:uLnTx/>
                <a:uFillTx/>
                <a:latin typeface="Proxima Nova Lt" panose="02000506030000020004" pitchFamily="50" charset="0"/>
                <a:ea typeface="Gotham Book" pitchFamily="2" charset="-128"/>
                <a:cs typeface="+mn-cs"/>
              </a:rPr>
              <a:t>Foil was placed around the Styrofoam cup for insulation.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74C0F773-A992-DD4E-8C80-6AF02879A990}"/>
              </a:ext>
            </a:extLst>
          </p:cNvPr>
          <p:cNvSpPr/>
          <p:nvPr/>
        </p:nvSpPr>
        <p:spPr>
          <a:xfrm>
            <a:off x="821226" y="4158929"/>
            <a:ext cx="108090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Lt" panose="02000506030000020004" pitchFamily="50" charset="0"/>
                <a:ea typeface="Gotham Book" pitchFamily="2" charset="-128"/>
                <a:cs typeface="+mn-cs"/>
              </a:rPr>
              <a:t>I used Revit to make a floor plan.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8377C237-D1CC-6145-9CEF-51492B9DED99}"/>
              </a:ext>
            </a:extLst>
          </p:cNvPr>
          <p:cNvSpPr/>
          <p:nvPr/>
        </p:nvSpPr>
        <p:spPr>
          <a:xfrm>
            <a:off x="818867" y="4155678"/>
            <a:ext cx="108090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7068C"/>
                </a:solidFill>
                <a:effectLst/>
                <a:uLnTx/>
                <a:uFillTx/>
                <a:latin typeface="Proxima Nova Lt" panose="02000506030000020004" pitchFamily="50" charset="0"/>
                <a:ea typeface="Gotham Book" pitchFamily="2" charset="-128"/>
                <a:cs typeface="+mn-cs"/>
              </a:rPr>
              <a:t>The floor plan was made using Revit.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7FD30429-DB99-B141-9C1F-F53B112716BF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Lt" panose="02000506030000020004" pitchFamily="50" charset="0"/>
                <a:ea typeface="+mn-ea"/>
                <a:cs typeface="+mn-cs"/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1736141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929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929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929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929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929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0" grpId="1" build="p"/>
      <p:bldP spid="3" grpId="0"/>
      <p:bldP spid="3" grpId="1"/>
      <p:bldP spid="4" grpId="0"/>
      <p:bldP spid="4" grpId="1"/>
      <p:bldP spid="11" grpId="0"/>
      <p:bldP spid="11" grpId="1"/>
      <p:bldP spid="5" grpId="0"/>
      <p:bldP spid="5" grpId="1"/>
      <p:bldP spid="6" grpId="0"/>
      <p:bldP spid="6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itchFamily="2" charset="-128"/>
                <a:ea typeface="Gotham Medium" pitchFamily="2" charset="-128"/>
              </a:rPr>
              <a:t>USING THE PASSIVE VOICE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tham Medium" pitchFamily="2" charset="-128"/>
              <a:ea typeface="Gotham Medium" pitchFamily="2" charset="-128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tham Medium" pitchFamily="2" charset="-128"/>
              <a:ea typeface="Gotham Medium" pitchFamily="2" charset="-128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xmlns="" id="{6734D036-58F0-0F4A-B8DD-8132C86404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809026" cy="585518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  <a:ea typeface="Gotham Book" pitchFamily="2" charset="-128"/>
              </a:rPr>
              <a:t>The students use Arduino to program their prosthetic hand.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3F4A60D0-CAA3-DF46-88AD-EB9A80CF1AB3}"/>
              </a:ext>
            </a:extLst>
          </p:cNvPr>
          <p:cNvSpPr/>
          <p:nvPr/>
        </p:nvSpPr>
        <p:spPr>
          <a:xfrm>
            <a:off x="818867" y="1962500"/>
            <a:ext cx="98627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7068C"/>
                </a:solidFill>
                <a:effectLst/>
                <a:uLnTx/>
                <a:uFillTx/>
                <a:latin typeface="Proxima Nova Lt" panose="02000506030000020004" pitchFamily="50" charset="0"/>
                <a:ea typeface="Gotham Book" pitchFamily="2" charset="-128"/>
                <a:cs typeface="+mn-cs"/>
              </a:rPr>
              <a:t>Arduino is used to program a prosthetic hand.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1298C394-C679-B348-9F62-2E4D61D666DF}"/>
              </a:ext>
            </a:extLst>
          </p:cNvPr>
          <p:cNvSpPr/>
          <p:nvPr/>
        </p:nvSpPr>
        <p:spPr>
          <a:xfrm>
            <a:off x="818867" y="2592217"/>
            <a:ext cx="98627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Lt" panose="02000506030000020004" pitchFamily="50" charset="0"/>
                <a:ea typeface="Gotham Book" pitchFamily="2" charset="-128"/>
                <a:cs typeface="+mn-cs"/>
              </a:rPr>
              <a:t>Construction workers use booms to move heavy objects.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6F5EB3EC-FA4D-7944-8F6A-1FEBC8164DC6}"/>
              </a:ext>
            </a:extLst>
          </p:cNvPr>
          <p:cNvSpPr/>
          <p:nvPr/>
        </p:nvSpPr>
        <p:spPr>
          <a:xfrm>
            <a:off x="818867" y="2578569"/>
            <a:ext cx="98627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7068C"/>
                </a:solidFill>
                <a:effectLst/>
                <a:uLnTx/>
                <a:uFillTx/>
                <a:latin typeface="Proxima Nova Lt" panose="02000506030000020004" pitchFamily="50" charset="0"/>
                <a:ea typeface="Gotham Book" pitchFamily="2" charset="-128"/>
                <a:cs typeface="+mn-cs"/>
              </a:rPr>
              <a:t>Booms are used to move heavy objects.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F281582-80E1-8A45-8748-5CFC5AA761E5}"/>
              </a:ext>
            </a:extLst>
          </p:cNvPr>
          <p:cNvSpPr/>
          <p:nvPr/>
        </p:nvSpPr>
        <p:spPr>
          <a:xfrm>
            <a:off x="818867" y="3205711"/>
            <a:ext cx="106539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Lt" panose="02000506030000020004" pitchFamily="50" charset="0"/>
                <a:ea typeface="Gotham Book" pitchFamily="2" charset="-128"/>
                <a:cs typeface="+mn-cs"/>
              </a:rPr>
              <a:t>The TA notched the end of the boom.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B673822-C522-F747-8506-C5F95A04D42E}"/>
              </a:ext>
            </a:extLst>
          </p:cNvPr>
          <p:cNvSpPr/>
          <p:nvPr/>
        </p:nvSpPr>
        <p:spPr>
          <a:xfrm>
            <a:off x="818867" y="3205710"/>
            <a:ext cx="67593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7068C"/>
                </a:solidFill>
                <a:effectLst/>
                <a:uLnTx/>
                <a:uFillTx/>
                <a:latin typeface="Proxima Nova Lt" panose="02000506030000020004" pitchFamily="50" charset="0"/>
                <a:ea typeface="Gotham Book" pitchFamily="2" charset="-128"/>
                <a:cs typeface="+mn-cs"/>
              </a:rPr>
              <a:t>A notch was added to the end of the boom.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DBA421D8-010C-EF47-A91F-3CCEE0394CF7}"/>
              </a:ext>
            </a:extLst>
          </p:cNvPr>
          <p:cNvSpPr/>
          <p:nvPr/>
        </p:nvSpPr>
        <p:spPr>
          <a:xfrm>
            <a:off x="818867" y="3801115"/>
            <a:ext cx="98627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Lt" panose="02000506030000020004" pitchFamily="50" charset="0"/>
                <a:ea typeface="Gotham Book" pitchFamily="2" charset="-128"/>
                <a:cs typeface="+mn-cs"/>
              </a:rPr>
              <a:t>The TA’s informed the students of the time limit.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15DE80B1-CE04-4F40-9BBD-7FF3AE40C164}"/>
              </a:ext>
            </a:extLst>
          </p:cNvPr>
          <p:cNvSpPr/>
          <p:nvPr/>
        </p:nvSpPr>
        <p:spPr>
          <a:xfrm>
            <a:off x="818867" y="3801114"/>
            <a:ext cx="67714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7068C"/>
                </a:solidFill>
                <a:effectLst/>
                <a:uLnTx/>
                <a:uFillTx/>
                <a:latin typeface="Proxima Nova Lt" panose="02000506030000020004" pitchFamily="50" charset="0"/>
                <a:ea typeface="Gotham Book" pitchFamily="2" charset="-128"/>
                <a:cs typeface="+mn-cs"/>
              </a:rPr>
              <a:t>The students were informed of the time limit.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74C0F773-A992-DD4E-8C80-6AF02879A990}"/>
              </a:ext>
            </a:extLst>
          </p:cNvPr>
          <p:cNvSpPr/>
          <p:nvPr/>
        </p:nvSpPr>
        <p:spPr>
          <a:xfrm>
            <a:off x="818867" y="4346129"/>
            <a:ext cx="108090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Lt" panose="02000506030000020004" pitchFamily="50" charset="0"/>
                <a:ea typeface="Gotham Book" pitchFamily="2" charset="-128"/>
                <a:cs typeface="+mn-cs"/>
              </a:rPr>
              <a:t>I finished the project schedule early.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8377C237-D1CC-6145-9CEF-51492B9DED99}"/>
              </a:ext>
            </a:extLst>
          </p:cNvPr>
          <p:cNvSpPr/>
          <p:nvPr/>
        </p:nvSpPr>
        <p:spPr>
          <a:xfrm>
            <a:off x="818867" y="4332623"/>
            <a:ext cx="108090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7068C"/>
                </a:solidFill>
                <a:effectLst/>
                <a:uLnTx/>
                <a:uFillTx/>
                <a:latin typeface="Proxima Nova Lt" panose="02000506030000020004" pitchFamily="50" charset="0"/>
                <a:ea typeface="Gotham Book" pitchFamily="2" charset="-128"/>
                <a:cs typeface="+mn-cs"/>
              </a:rPr>
              <a:t>The project schedule was finished ahead of schedule.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2A529018-E802-5D47-9AE2-8D9B41CD378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Lt" panose="02000506030000020004" pitchFamily="50" charset="0"/>
                <a:ea typeface="+mn-ea"/>
                <a:cs typeface="+mn-cs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776758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929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929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929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929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929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0" grpId="1" build="p"/>
      <p:bldP spid="3" grpId="0"/>
      <p:bldP spid="3" grpId="1"/>
      <p:bldP spid="4" grpId="0"/>
      <p:bldP spid="4" grpId="1"/>
      <p:bldP spid="11" grpId="0"/>
      <p:bldP spid="11" grpId="1"/>
      <p:bldP spid="5" grpId="0"/>
      <p:bldP spid="5" grpId="1"/>
      <p:bldP spid="6" grpId="0"/>
      <p:bldP spid="6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RESOURCES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32756" cy="3917892"/>
          </a:xfrm>
        </p:spPr>
        <p:txBody>
          <a:bodyPr anchor="ctr"/>
          <a:lstStyle/>
          <a:p>
            <a:pPr algn="l">
              <a:spcAft>
                <a:spcPts val="600"/>
              </a:spcAft>
            </a:pPr>
            <a:r>
              <a:rPr lang="en-US" dirty="0">
                <a:latin typeface="Proxima Nova Lt" panose="02000506030000020004" pitchFamily="50" charset="0"/>
                <a:ea typeface="Gotham Medium" pitchFamily="2" charset="-128"/>
              </a:rPr>
              <a:t>Lab manual:</a:t>
            </a: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Proxima Nova Rg" panose="02000506030000020004" pitchFamily="2" charset="0"/>
                <a:ea typeface="Gotham Book" pitchFamily="2" charset="-128"/>
                <a:hlinkClick r:id="rId2"/>
              </a:rPr>
              <a:t>EG1003 </a:t>
            </a: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  <a:hlinkClick r:id="rId2"/>
              </a:rPr>
              <a:t>Writing Style Guide</a:t>
            </a:r>
            <a:endParaRPr lang="en-US" sz="2400" dirty="0" smtClean="0">
              <a:latin typeface="Proxima Nova Rg" panose="02000506030000020004" pitchFamily="2" charset="0"/>
              <a:ea typeface="Gotham Book" pitchFamily="2" charset="-128"/>
            </a:endParaRP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Proxima Nova Rg" panose="02000506030000020004" pitchFamily="2" charset="0"/>
                <a:ea typeface="Gotham Book" pitchFamily="2" charset="-128"/>
                <a:hlinkClick r:id="rId3"/>
              </a:rPr>
              <a:t>Sample Lab Report</a:t>
            </a:r>
            <a:endParaRPr lang="en-US" sz="2400" dirty="0" smtClean="0">
              <a:latin typeface="Proxima Nova Rg" panose="02000506030000020004" pitchFamily="2" charset="0"/>
              <a:ea typeface="Gotham Book" pitchFamily="2" charset="-128"/>
            </a:endParaRPr>
          </a:p>
          <a:p>
            <a:pPr algn="l">
              <a:spcAft>
                <a:spcPts val="600"/>
              </a:spcAft>
            </a:pPr>
            <a:r>
              <a:rPr lang="en-US" dirty="0" smtClean="0">
                <a:latin typeface="Proxima Nova Lt" panose="02000506030000020004" pitchFamily="50" charset="0"/>
                <a:ea typeface="Gotham Medium" pitchFamily="2" charset="-128"/>
              </a:rPr>
              <a:t>PTC </a:t>
            </a:r>
            <a:r>
              <a:rPr lang="en-US" dirty="0">
                <a:latin typeface="Proxima Nova Lt" panose="02000506030000020004" pitchFamily="50" charset="0"/>
                <a:ea typeface="Gotham Medium" pitchFamily="2" charset="-128"/>
              </a:rPr>
              <a:t>Writing Center:</a:t>
            </a: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Make appointments in person: JAB 373  </a:t>
            </a: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By phone: (646) 997-3425</a:t>
            </a:r>
          </a:p>
          <a:p>
            <a:pPr algn="l">
              <a:spcAft>
                <a:spcPts val="600"/>
              </a:spcAft>
            </a:pPr>
            <a:r>
              <a:rPr lang="en-US" dirty="0">
                <a:latin typeface="Proxima Nova Lt" panose="02000506030000020004" pitchFamily="50" charset="0"/>
                <a:ea typeface="Gotham Medium" pitchFamily="2" charset="-128"/>
              </a:rPr>
              <a:t>Writing Consultants:</a:t>
            </a: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Available during recitation to answer questions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42235303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</p:spPr>
        <p:txBody>
          <a:bodyPr>
            <a:normAutofit/>
          </a:bodyPr>
          <a:lstStyle/>
          <a:p>
            <a:r>
              <a:rPr lang="en-US" dirty="0">
                <a:latin typeface="Gotham Medium" panose="02000603030000020004" pitchFamily="2" charset="0"/>
              </a:rPr>
              <a:t>QUESTIONS?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669971" y="3989354"/>
            <a:ext cx="285205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926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8"/>
            <a:ext cx="11063786" cy="1307076"/>
          </a:xfrm>
        </p:spPr>
        <p:txBody>
          <a:bodyPr anchor="t">
            <a:noAutofit/>
          </a:bodyPr>
          <a:lstStyle/>
          <a:p>
            <a:pPr>
              <a:lnSpc>
                <a:spcPct val="80000"/>
              </a:lnSpc>
            </a:pPr>
            <a:r>
              <a:rPr lang="en-US" sz="5400" dirty="0">
                <a:latin typeface="Gotham Medium" panose="02000603030000020004" pitchFamily="2" charset="0"/>
              </a:rPr>
              <a:t>WHAT IS THE PURPOSE OF A TECHNICAL REPORT?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82004906-E068-4776-B72B-326959F762BC}"/>
              </a:ext>
            </a:extLst>
          </p:cNvPr>
          <p:cNvSpPr/>
          <p:nvPr/>
        </p:nvSpPr>
        <p:spPr>
          <a:xfrm>
            <a:off x="2204372" y="3062423"/>
            <a:ext cx="45825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Proxima Nova Rg" panose="02000506030000020004" pitchFamily="2" charset="0"/>
                <a:ea typeface="Gotham Medium" pitchFamily="2" charset="-128"/>
              </a:rPr>
              <a:t>TELL A STORY</a:t>
            </a:r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xmlns="" id="{7505B594-4707-4FAF-83FF-1D9605975437}"/>
              </a:ext>
            </a:extLst>
          </p:cNvPr>
          <p:cNvSpPr/>
          <p:nvPr/>
        </p:nvSpPr>
        <p:spPr>
          <a:xfrm>
            <a:off x="1579493" y="4590117"/>
            <a:ext cx="554612" cy="548320"/>
          </a:xfrm>
          <a:custGeom>
            <a:avLst/>
            <a:gdLst/>
            <a:ahLst/>
            <a:cxnLst/>
            <a:rect l="l" t="t" r="r" b="b"/>
            <a:pathLst>
              <a:path w="952500" h="952500">
                <a:moveTo>
                  <a:pt x="476250" y="952500"/>
                </a:moveTo>
                <a:lnTo>
                  <a:pt x="427557" y="950041"/>
                </a:lnTo>
                <a:lnTo>
                  <a:pt x="380271" y="942825"/>
                </a:lnTo>
                <a:lnTo>
                  <a:pt x="334630" y="931090"/>
                </a:lnTo>
                <a:lnTo>
                  <a:pt x="290875" y="915077"/>
                </a:lnTo>
                <a:lnTo>
                  <a:pt x="249244" y="895023"/>
                </a:lnTo>
                <a:lnTo>
                  <a:pt x="209977" y="871169"/>
                </a:lnTo>
                <a:lnTo>
                  <a:pt x="173314" y="843754"/>
                </a:lnTo>
                <a:lnTo>
                  <a:pt x="139493" y="813018"/>
                </a:lnTo>
                <a:lnTo>
                  <a:pt x="108754" y="779198"/>
                </a:lnTo>
                <a:lnTo>
                  <a:pt x="81338" y="742535"/>
                </a:lnTo>
                <a:lnTo>
                  <a:pt x="57482" y="703269"/>
                </a:lnTo>
                <a:lnTo>
                  <a:pt x="37427" y="661637"/>
                </a:lnTo>
                <a:lnTo>
                  <a:pt x="21411" y="617880"/>
                </a:lnTo>
                <a:lnTo>
                  <a:pt x="9676" y="572237"/>
                </a:lnTo>
                <a:lnTo>
                  <a:pt x="2458" y="524947"/>
                </a:lnTo>
                <a:lnTo>
                  <a:pt x="0" y="476250"/>
                </a:lnTo>
                <a:lnTo>
                  <a:pt x="2458" y="427557"/>
                </a:lnTo>
                <a:lnTo>
                  <a:pt x="9676" y="380271"/>
                </a:lnTo>
                <a:lnTo>
                  <a:pt x="21411" y="334630"/>
                </a:lnTo>
                <a:lnTo>
                  <a:pt x="37427" y="290875"/>
                </a:lnTo>
                <a:lnTo>
                  <a:pt x="57482" y="249244"/>
                </a:lnTo>
                <a:lnTo>
                  <a:pt x="81338" y="209977"/>
                </a:lnTo>
                <a:lnTo>
                  <a:pt x="108754" y="173314"/>
                </a:lnTo>
                <a:lnTo>
                  <a:pt x="139493" y="139493"/>
                </a:lnTo>
                <a:lnTo>
                  <a:pt x="173314" y="108754"/>
                </a:lnTo>
                <a:lnTo>
                  <a:pt x="209977" y="81338"/>
                </a:lnTo>
                <a:lnTo>
                  <a:pt x="249244" y="57482"/>
                </a:lnTo>
                <a:lnTo>
                  <a:pt x="290875" y="37427"/>
                </a:lnTo>
                <a:lnTo>
                  <a:pt x="334630" y="21411"/>
                </a:lnTo>
                <a:lnTo>
                  <a:pt x="380271" y="9676"/>
                </a:lnTo>
                <a:lnTo>
                  <a:pt x="427557" y="2458"/>
                </a:lnTo>
                <a:lnTo>
                  <a:pt x="476250" y="0"/>
                </a:lnTo>
                <a:lnTo>
                  <a:pt x="524942" y="2458"/>
                </a:lnTo>
                <a:lnTo>
                  <a:pt x="572228" y="9676"/>
                </a:lnTo>
                <a:lnTo>
                  <a:pt x="617869" y="21411"/>
                </a:lnTo>
                <a:lnTo>
                  <a:pt x="661624" y="37427"/>
                </a:lnTo>
                <a:lnTo>
                  <a:pt x="703255" y="57482"/>
                </a:lnTo>
                <a:lnTo>
                  <a:pt x="742522" y="81338"/>
                </a:lnTo>
                <a:lnTo>
                  <a:pt x="779185" y="108754"/>
                </a:lnTo>
                <a:lnTo>
                  <a:pt x="813006" y="139493"/>
                </a:lnTo>
                <a:lnTo>
                  <a:pt x="843745" y="173314"/>
                </a:lnTo>
                <a:lnTo>
                  <a:pt x="871161" y="209977"/>
                </a:lnTo>
                <a:lnTo>
                  <a:pt x="895017" y="249244"/>
                </a:lnTo>
                <a:lnTo>
                  <a:pt x="915072" y="290875"/>
                </a:lnTo>
                <a:lnTo>
                  <a:pt x="917556" y="297660"/>
                </a:lnTo>
                <a:lnTo>
                  <a:pt x="720942" y="297660"/>
                </a:lnTo>
                <a:lnTo>
                  <a:pt x="714223" y="298978"/>
                </a:lnTo>
                <a:lnTo>
                  <a:pt x="708298" y="302931"/>
                </a:lnTo>
                <a:lnTo>
                  <a:pt x="566941" y="443905"/>
                </a:lnTo>
                <a:lnTo>
                  <a:pt x="283526" y="443905"/>
                </a:lnTo>
                <a:lnTo>
                  <a:pt x="278882" y="445657"/>
                </a:lnTo>
                <a:lnTo>
                  <a:pt x="275390" y="449221"/>
                </a:lnTo>
                <a:lnTo>
                  <a:pt x="223923" y="495620"/>
                </a:lnTo>
                <a:lnTo>
                  <a:pt x="220459" y="499081"/>
                </a:lnTo>
                <a:lnTo>
                  <a:pt x="218634" y="503506"/>
                </a:lnTo>
                <a:lnTo>
                  <a:pt x="218634" y="512740"/>
                </a:lnTo>
                <a:lnTo>
                  <a:pt x="220461" y="517590"/>
                </a:lnTo>
                <a:lnTo>
                  <a:pt x="223923" y="521038"/>
                </a:lnTo>
                <a:lnTo>
                  <a:pt x="341377" y="644572"/>
                </a:lnTo>
                <a:lnTo>
                  <a:pt x="417126" y="721065"/>
                </a:lnTo>
                <a:lnTo>
                  <a:pt x="423014" y="725009"/>
                </a:lnTo>
                <a:lnTo>
                  <a:pt x="429741" y="726324"/>
                </a:lnTo>
                <a:lnTo>
                  <a:pt x="881010" y="726324"/>
                </a:lnTo>
                <a:lnTo>
                  <a:pt x="871161" y="742535"/>
                </a:lnTo>
                <a:lnTo>
                  <a:pt x="843745" y="779198"/>
                </a:lnTo>
                <a:lnTo>
                  <a:pt x="813006" y="813018"/>
                </a:lnTo>
                <a:lnTo>
                  <a:pt x="779185" y="843754"/>
                </a:lnTo>
                <a:lnTo>
                  <a:pt x="742522" y="871169"/>
                </a:lnTo>
                <a:lnTo>
                  <a:pt x="703255" y="895023"/>
                </a:lnTo>
                <a:lnTo>
                  <a:pt x="661624" y="915077"/>
                </a:lnTo>
                <a:lnTo>
                  <a:pt x="617869" y="931090"/>
                </a:lnTo>
                <a:lnTo>
                  <a:pt x="572228" y="942825"/>
                </a:lnTo>
                <a:lnTo>
                  <a:pt x="524942" y="950041"/>
                </a:lnTo>
                <a:lnTo>
                  <a:pt x="476250" y="952500"/>
                </a:lnTo>
                <a:close/>
              </a:path>
              <a:path w="952500" h="952500">
                <a:moveTo>
                  <a:pt x="881010" y="726324"/>
                </a:moveTo>
                <a:lnTo>
                  <a:pt x="429741" y="726324"/>
                </a:lnTo>
                <a:lnTo>
                  <a:pt x="436478" y="725009"/>
                </a:lnTo>
                <a:lnTo>
                  <a:pt x="442400" y="721065"/>
                </a:lnTo>
                <a:lnTo>
                  <a:pt x="783970" y="379464"/>
                </a:lnTo>
                <a:lnTo>
                  <a:pt x="787916" y="373488"/>
                </a:lnTo>
                <a:lnTo>
                  <a:pt x="789238" y="366680"/>
                </a:lnTo>
                <a:lnTo>
                  <a:pt x="787941" y="359881"/>
                </a:lnTo>
                <a:lnTo>
                  <a:pt x="784031" y="353929"/>
                </a:lnTo>
                <a:lnTo>
                  <a:pt x="733543" y="302931"/>
                </a:lnTo>
                <a:lnTo>
                  <a:pt x="727651" y="298978"/>
                </a:lnTo>
                <a:lnTo>
                  <a:pt x="720942" y="297660"/>
                </a:lnTo>
                <a:lnTo>
                  <a:pt x="917556" y="297660"/>
                </a:lnTo>
                <a:lnTo>
                  <a:pt x="931088" y="334630"/>
                </a:lnTo>
                <a:lnTo>
                  <a:pt x="942824" y="380271"/>
                </a:lnTo>
                <a:lnTo>
                  <a:pt x="950041" y="427557"/>
                </a:lnTo>
                <a:lnTo>
                  <a:pt x="952500" y="476250"/>
                </a:lnTo>
                <a:lnTo>
                  <a:pt x="950041" y="524947"/>
                </a:lnTo>
                <a:lnTo>
                  <a:pt x="942824" y="572237"/>
                </a:lnTo>
                <a:lnTo>
                  <a:pt x="931088" y="617880"/>
                </a:lnTo>
                <a:lnTo>
                  <a:pt x="915072" y="661637"/>
                </a:lnTo>
                <a:lnTo>
                  <a:pt x="895017" y="703269"/>
                </a:lnTo>
                <a:lnTo>
                  <a:pt x="881010" y="726324"/>
                </a:lnTo>
                <a:close/>
              </a:path>
              <a:path w="952500" h="952500">
                <a:moveTo>
                  <a:pt x="429775" y="573384"/>
                </a:moveTo>
                <a:lnTo>
                  <a:pt x="423049" y="572058"/>
                </a:lnTo>
                <a:lnTo>
                  <a:pt x="417155" y="568080"/>
                </a:lnTo>
                <a:lnTo>
                  <a:pt x="300633" y="449221"/>
                </a:lnTo>
                <a:lnTo>
                  <a:pt x="297172" y="445730"/>
                </a:lnTo>
                <a:lnTo>
                  <a:pt x="292657" y="443948"/>
                </a:lnTo>
                <a:lnTo>
                  <a:pt x="288129" y="443905"/>
                </a:lnTo>
                <a:lnTo>
                  <a:pt x="566941" y="443905"/>
                </a:lnTo>
                <a:lnTo>
                  <a:pt x="442428" y="568080"/>
                </a:lnTo>
                <a:lnTo>
                  <a:pt x="436509" y="572058"/>
                </a:lnTo>
                <a:lnTo>
                  <a:pt x="429775" y="573384"/>
                </a:lnTo>
                <a:close/>
              </a:path>
            </a:pathLst>
          </a:custGeom>
          <a:solidFill>
            <a:srgbClr val="57058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4">
            <a:extLst>
              <a:ext uri="{FF2B5EF4-FFF2-40B4-BE49-F238E27FC236}">
                <a16:creationId xmlns:a16="http://schemas.microsoft.com/office/drawing/2014/main" xmlns="" id="{969D50C8-2A95-48C2-AA63-2A0AD2BFC149}"/>
              </a:ext>
            </a:extLst>
          </p:cNvPr>
          <p:cNvSpPr/>
          <p:nvPr/>
        </p:nvSpPr>
        <p:spPr>
          <a:xfrm>
            <a:off x="1572485" y="3023386"/>
            <a:ext cx="554612" cy="548320"/>
          </a:xfrm>
          <a:custGeom>
            <a:avLst/>
            <a:gdLst/>
            <a:ahLst/>
            <a:cxnLst/>
            <a:rect l="l" t="t" r="r" b="b"/>
            <a:pathLst>
              <a:path w="952500" h="952500">
                <a:moveTo>
                  <a:pt x="476250" y="952500"/>
                </a:moveTo>
                <a:lnTo>
                  <a:pt x="427557" y="950041"/>
                </a:lnTo>
                <a:lnTo>
                  <a:pt x="380271" y="942825"/>
                </a:lnTo>
                <a:lnTo>
                  <a:pt x="334630" y="931090"/>
                </a:lnTo>
                <a:lnTo>
                  <a:pt x="290875" y="915077"/>
                </a:lnTo>
                <a:lnTo>
                  <a:pt x="249244" y="895023"/>
                </a:lnTo>
                <a:lnTo>
                  <a:pt x="209977" y="871169"/>
                </a:lnTo>
                <a:lnTo>
                  <a:pt x="173314" y="843754"/>
                </a:lnTo>
                <a:lnTo>
                  <a:pt x="139493" y="813018"/>
                </a:lnTo>
                <a:lnTo>
                  <a:pt x="108754" y="779198"/>
                </a:lnTo>
                <a:lnTo>
                  <a:pt x="81338" y="742535"/>
                </a:lnTo>
                <a:lnTo>
                  <a:pt x="57482" y="703269"/>
                </a:lnTo>
                <a:lnTo>
                  <a:pt x="37427" y="661637"/>
                </a:lnTo>
                <a:lnTo>
                  <a:pt x="21411" y="617880"/>
                </a:lnTo>
                <a:lnTo>
                  <a:pt x="9676" y="572237"/>
                </a:lnTo>
                <a:lnTo>
                  <a:pt x="2458" y="524947"/>
                </a:lnTo>
                <a:lnTo>
                  <a:pt x="0" y="476250"/>
                </a:lnTo>
                <a:lnTo>
                  <a:pt x="2458" y="427557"/>
                </a:lnTo>
                <a:lnTo>
                  <a:pt x="9676" y="380271"/>
                </a:lnTo>
                <a:lnTo>
                  <a:pt x="21411" y="334630"/>
                </a:lnTo>
                <a:lnTo>
                  <a:pt x="37427" y="290875"/>
                </a:lnTo>
                <a:lnTo>
                  <a:pt x="57482" y="249244"/>
                </a:lnTo>
                <a:lnTo>
                  <a:pt x="81338" y="209977"/>
                </a:lnTo>
                <a:lnTo>
                  <a:pt x="108754" y="173314"/>
                </a:lnTo>
                <a:lnTo>
                  <a:pt x="139493" y="139493"/>
                </a:lnTo>
                <a:lnTo>
                  <a:pt x="173314" y="108754"/>
                </a:lnTo>
                <a:lnTo>
                  <a:pt x="209977" y="81338"/>
                </a:lnTo>
                <a:lnTo>
                  <a:pt x="249244" y="57482"/>
                </a:lnTo>
                <a:lnTo>
                  <a:pt x="290875" y="37427"/>
                </a:lnTo>
                <a:lnTo>
                  <a:pt x="334630" y="21411"/>
                </a:lnTo>
                <a:lnTo>
                  <a:pt x="380271" y="9676"/>
                </a:lnTo>
                <a:lnTo>
                  <a:pt x="427557" y="2458"/>
                </a:lnTo>
                <a:lnTo>
                  <a:pt x="476250" y="0"/>
                </a:lnTo>
                <a:lnTo>
                  <a:pt x="524942" y="2458"/>
                </a:lnTo>
                <a:lnTo>
                  <a:pt x="572228" y="9676"/>
                </a:lnTo>
                <a:lnTo>
                  <a:pt x="617869" y="21411"/>
                </a:lnTo>
                <a:lnTo>
                  <a:pt x="661624" y="37427"/>
                </a:lnTo>
                <a:lnTo>
                  <a:pt x="703255" y="57482"/>
                </a:lnTo>
                <a:lnTo>
                  <a:pt x="742522" y="81338"/>
                </a:lnTo>
                <a:lnTo>
                  <a:pt x="779185" y="108754"/>
                </a:lnTo>
                <a:lnTo>
                  <a:pt x="813006" y="139493"/>
                </a:lnTo>
                <a:lnTo>
                  <a:pt x="843745" y="173314"/>
                </a:lnTo>
                <a:lnTo>
                  <a:pt x="871161" y="209977"/>
                </a:lnTo>
                <a:lnTo>
                  <a:pt x="895017" y="249244"/>
                </a:lnTo>
                <a:lnTo>
                  <a:pt x="915072" y="290875"/>
                </a:lnTo>
                <a:lnTo>
                  <a:pt x="917556" y="297660"/>
                </a:lnTo>
                <a:lnTo>
                  <a:pt x="720942" y="297660"/>
                </a:lnTo>
                <a:lnTo>
                  <a:pt x="714223" y="298978"/>
                </a:lnTo>
                <a:lnTo>
                  <a:pt x="708298" y="302931"/>
                </a:lnTo>
                <a:lnTo>
                  <a:pt x="566941" y="443905"/>
                </a:lnTo>
                <a:lnTo>
                  <a:pt x="283526" y="443905"/>
                </a:lnTo>
                <a:lnTo>
                  <a:pt x="278882" y="445657"/>
                </a:lnTo>
                <a:lnTo>
                  <a:pt x="275390" y="449221"/>
                </a:lnTo>
                <a:lnTo>
                  <a:pt x="223923" y="495620"/>
                </a:lnTo>
                <a:lnTo>
                  <a:pt x="220459" y="499081"/>
                </a:lnTo>
                <a:lnTo>
                  <a:pt x="218634" y="503506"/>
                </a:lnTo>
                <a:lnTo>
                  <a:pt x="218634" y="512740"/>
                </a:lnTo>
                <a:lnTo>
                  <a:pt x="220461" y="517590"/>
                </a:lnTo>
                <a:lnTo>
                  <a:pt x="223923" y="521038"/>
                </a:lnTo>
                <a:lnTo>
                  <a:pt x="341377" y="644572"/>
                </a:lnTo>
                <a:lnTo>
                  <a:pt x="417126" y="721065"/>
                </a:lnTo>
                <a:lnTo>
                  <a:pt x="423014" y="725009"/>
                </a:lnTo>
                <a:lnTo>
                  <a:pt x="429741" y="726324"/>
                </a:lnTo>
                <a:lnTo>
                  <a:pt x="881010" y="726324"/>
                </a:lnTo>
                <a:lnTo>
                  <a:pt x="871161" y="742535"/>
                </a:lnTo>
                <a:lnTo>
                  <a:pt x="843745" y="779198"/>
                </a:lnTo>
                <a:lnTo>
                  <a:pt x="813006" y="813018"/>
                </a:lnTo>
                <a:lnTo>
                  <a:pt x="779185" y="843754"/>
                </a:lnTo>
                <a:lnTo>
                  <a:pt x="742522" y="871169"/>
                </a:lnTo>
                <a:lnTo>
                  <a:pt x="703255" y="895023"/>
                </a:lnTo>
                <a:lnTo>
                  <a:pt x="661624" y="915077"/>
                </a:lnTo>
                <a:lnTo>
                  <a:pt x="617869" y="931090"/>
                </a:lnTo>
                <a:lnTo>
                  <a:pt x="572228" y="942825"/>
                </a:lnTo>
                <a:lnTo>
                  <a:pt x="524942" y="950041"/>
                </a:lnTo>
                <a:lnTo>
                  <a:pt x="476250" y="952500"/>
                </a:lnTo>
                <a:close/>
              </a:path>
              <a:path w="952500" h="952500">
                <a:moveTo>
                  <a:pt x="881010" y="726324"/>
                </a:moveTo>
                <a:lnTo>
                  <a:pt x="429741" y="726324"/>
                </a:lnTo>
                <a:lnTo>
                  <a:pt x="436478" y="725009"/>
                </a:lnTo>
                <a:lnTo>
                  <a:pt x="442400" y="721065"/>
                </a:lnTo>
                <a:lnTo>
                  <a:pt x="783970" y="379464"/>
                </a:lnTo>
                <a:lnTo>
                  <a:pt x="787916" y="373488"/>
                </a:lnTo>
                <a:lnTo>
                  <a:pt x="789238" y="366680"/>
                </a:lnTo>
                <a:lnTo>
                  <a:pt x="787941" y="359881"/>
                </a:lnTo>
                <a:lnTo>
                  <a:pt x="784031" y="353929"/>
                </a:lnTo>
                <a:lnTo>
                  <a:pt x="733543" y="302931"/>
                </a:lnTo>
                <a:lnTo>
                  <a:pt x="727651" y="298978"/>
                </a:lnTo>
                <a:lnTo>
                  <a:pt x="720942" y="297660"/>
                </a:lnTo>
                <a:lnTo>
                  <a:pt x="917556" y="297660"/>
                </a:lnTo>
                <a:lnTo>
                  <a:pt x="931088" y="334630"/>
                </a:lnTo>
                <a:lnTo>
                  <a:pt x="942824" y="380271"/>
                </a:lnTo>
                <a:lnTo>
                  <a:pt x="950041" y="427557"/>
                </a:lnTo>
                <a:lnTo>
                  <a:pt x="952500" y="476250"/>
                </a:lnTo>
                <a:lnTo>
                  <a:pt x="950041" y="524947"/>
                </a:lnTo>
                <a:lnTo>
                  <a:pt x="942824" y="572237"/>
                </a:lnTo>
                <a:lnTo>
                  <a:pt x="931088" y="617880"/>
                </a:lnTo>
                <a:lnTo>
                  <a:pt x="915072" y="661637"/>
                </a:lnTo>
                <a:lnTo>
                  <a:pt x="895017" y="703269"/>
                </a:lnTo>
                <a:lnTo>
                  <a:pt x="881010" y="726324"/>
                </a:lnTo>
                <a:close/>
              </a:path>
              <a:path w="952500" h="952500">
                <a:moveTo>
                  <a:pt x="429775" y="573384"/>
                </a:moveTo>
                <a:lnTo>
                  <a:pt x="423049" y="572058"/>
                </a:lnTo>
                <a:lnTo>
                  <a:pt x="417155" y="568080"/>
                </a:lnTo>
                <a:lnTo>
                  <a:pt x="300633" y="449221"/>
                </a:lnTo>
                <a:lnTo>
                  <a:pt x="297172" y="445730"/>
                </a:lnTo>
                <a:lnTo>
                  <a:pt x="292657" y="443948"/>
                </a:lnTo>
                <a:lnTo>
                  <a:pt x="288129" y="443905"/>
                </a:lnTo>
                <a:lnTo>
                  <a:pt x="566941" y="443905"/>
                </a:lnTo>
                <a:lnTo>
                  <a:pt x="442428" y="568080"/>
                </a:lnTo>
                <a:lnTo>
                  <a:pt x="436509" y="572058"/>
                </a:lnTo>
                <a:lnTo>
                  <a:pt x="429775" y="573384"/>
                </a:lnTo>
                <a:close/>
              </a:path>
            </a:pathLst>
          </a:custGeom>
          <a:solidFill>
            <a:srgbClr val="57058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4C7F935C-8470-48FD-BB3F-97F4C92707E4}"/>
              </a:ext>
            </a:extLst>
          </p:cNvPr>
          <p:cNvSpPr/>
          <p:nvPr/>
        </p:nvSpPr>
        <p:spPr>
          <a:xfrm>
            <a:off x="7522348" y="4448778"/>
            <a:ext cx="48367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Proxima Nova Rg" panose="02000506030000020004" pitchFamily="2" charset="0"/>
                <a:ea typeface="Gotham Medium" pitchFamily="2" charset="-128"/>
              </a:rPr>
              <a:t>DRAW SUPPORTED CONCLUSIONS</a:t>
            </a:r>
          </a:p>
        </p:txBody>
      </p:sp>
      <p:sp>
        <p:nvSpPr>
          <p:cNvPr id="18" name="object 4">
            <a:extLst>
              <a:ext uri="{FF2B5EF4-FFF2-40B4-BE49-F238E27FC236}">
                <a16:creationId xmlns:a16="http://schemas.microsoft.com/office/drawing/2014/main" xmlns="" id="{E864C693-B8AA-47BF-8E40-850165AA343D}"/>
              </a:ext>
            </a:extLst>
          </p:cNvPr>
          <p:cNvSpPr/>
          <p:nvPr/>
        </p:nvSpPr>
        <p:spPr>
          <a:xfrm>
            <a:off x="6853645" y="4590116"/>
            <a:ext cx="554612" cy="548320"/>
          </a:xfrm>
          <a:custGeom>
            <a:avLst/>
            <a:gdLst/>
            <a:ahLst/>
            <a:cxnLst/>
            <a:rect l="l" t="t" r="r" b="b"/>
            <a:pathLst>
              <a:path w="952500" h="952500">
                <a:moveTo>
                  <a:pt x="476250" y="952500"/>
                </a:moveTo>
                <a:lnTo>
                  <a:pt x="427557" y="950041"/>
                </a:lnTo>
                <a:lnTo>
                  <a:pt x="380271" y="942825"/>
                </a:lnTo>
                <a:lnTo>
                  <a:pt x="334630" y="931090"/>
                </a:lnTo>
                <a:lnTo>
                  <a:pt x="290875" y="915077"/>
                </a:lnTo>
                <a:lnTo>
                  <a:pt x="249244" y="895023"/>
                </a:lnTo>
                <a:lnTo>
                  <a:pt x="209977" y="871169"/>
                </a:lnTo>
                <a:lnTo>
                  <a:pt x="173314" y="843754"/>
                </a:lnTo>
                <a:lnTo>
                  <a:pt x="139493" y="813018"/>
                </a:lnTo>
                <a:lnTo>
                  <a:pt x="108754" y="779198"/>
                </a:lnTo>
                <a:lnTo>
                  <a:pt x="81338" y="742535"/>
                </a:lnTo>
                <a:lnTo>
                  <a:pt x="57482" y="703269"/>
                </a:lnTo>
                <a:lnTo>
                  <a:pt x="37427" y="661637"/>
                </a:lnTo>
                <a:lnTo>
                  <a:pt x="21411" y="617880"/>
                </a:lnTo>
                <a:lnTo>
                  <a:pt x="9676" y="572237"/>
                </a:lnTo>
                <a:lnTo>
                  <a:pt x="2458" y="524947"/>
                </a:lnTo>
                <a:lnTo>
                  <a:pt x="0" y="476250"/>
                </a:lnTo>
                <a:lnTo>
                  <a:pt x="2458" y="427557"/>
                </a:lnTo>
                <a:lnTo>
                  <a:pt x="9676" y="380271"/>
                </a:lnTo>
                <a:lnTo>
                  <a:pt x="21411" y="334630"/>
                </a:lnTo>
                <a:lnTo>
                  <a:pt x="37427" y="290875"/>
                </a:lnTo>
                <a:lnTo>
                  <a:pt x="57482" y="249244"/>
                </a:lnTo>
                <a:lnTo>
                  <a:pt x="81338" y="209977"/>
                </a:lnTo>
                <a:lnTo>
                  <a:pt x="108754" y="173314"/>
                </a:lnTo>
                <a:lnTo>
                  <a:pt x="139493" y="139493"/>
                </a:lnTo>
                <a:lnTo>
                  <a:pt x="173314" y="108754"/>
                </a:lnTo>
                <a:lnTo>
                  <a:pt x="209977" y="81338"/>
                </a:lnTo>
                <a:lnTo>
                  <a:pt x="249244" y="57482"/>
                </a:lnTo>
                <a:lnTo>
                  <a:pt x="290875" y="37427"/>
                </a:lnTo>
                <a:lnTo>
                  <a:pt x="334630" y="21411"/>
                </a:lnTo>
                <a:lnTo>
                  <a:pt x="380271" y="9676"/>
                </a:lnTo>
                <a:lnTo>
                  <a:pt x="427557" y="2458"/>
                </a:lnTo>
                <a:lnTo>
                  <a:pt x="476250" y="0"/>
                </a:lnTo>
                <a:lnTo>
                  <a:pt x="524942" y="2458"/>
                </a:lnTo>
                <a:lnTo>
                  <a:pt x="572228" y="9676"/>
                </a:lnTo>
                <a:lnTo>
                  <a:pt x="617869" y="21411"/>
                </a:lnTo>
                <a:lnTo>
                  <a:pt x="661624" y="37427"/>
                </a:lnTo>
                <a:lnTo>
                  <a:pt x="703255" y="57482"/>
                </a:lnTo>
                <a:lnTo>
                  <a:pt x="742522" y="81338"/>
                </a:lnTo>
                <a:lnTo>
                  <a:pt x="779185" y="108754"/>
                </a:lnTo>
                <a:lnTo>
                  <a:pt x="813006" y="139493"/>
                </a:lnTo>
                <a:lnTo>
                  <a:pt x="843745" y="173314"/>
                </a:lnTo>
                <a:lnTo>
                  <a:pt x="871161" y="209977"/>
                </a:lnTo>
                <a:lnTo>
                  <a:pt x="895017" y="249244"/>
                </a:lnTo>
                <a:lnTo>
                  <a:pt x="915072" y="290875"/>
                </a:lnTo>
                <a:lnTo>
                  <a:pt x="917556" y="297660"/>
                </a:lnTo>
                <a:lnTo>
                  <a:pt x="720942" y="297660"/>
                </a:lnTo>
                <a:lnTo>
                  <a:pt x="714223" y="298978"/>
                </a:lnTo>
                <a:lnTo>
                  <a:pt x="708298" y="302931"/>
                </a:lnTo>
                <a:lnTo>
                  <a:pt x="566941" y="443905"/>
                </a:lnTo>
                <a:lnTo>
                  <a:pt x="283526" y="443905"/>
                </a:lnTo>
                <a:lnTo>
                  <a:pt x="278882" y="445657"/>
                </a:lnTo>
                <a:lnTo>
                  <a:pt x="275390" y="449221"/>
                </a:lnTo>
                <a:lnTo>
                  <a:pt x="223923" y="495620"/>
                </a:lnTo>
                <a:lnTo>
                  <a:pt x="220459" y="499081"/>
                </a:lnTo>
                <a:lnTo>
                  <a:pt x="218634" y="503506"/>
                </a:lnTo>
                <a:lnTo>
                  <a:pt x="218634" y="512740"/>
                </a:lnTo>
                <a:lnTo>
                  <a:pt x="220461" y="517590"/>
                </a:lnTo>
                <a:lnTo>
                  <a:pt x="223923" y="521038"/>
                </a:lnTo>
                <a:lnTo>
                  <a:pt x="341377" y="644572"/>
                </a:lnTo>
                <a:lnTo>
                  <a:pt x="417126" y="721065"/>
                </a:lnTo>
                <a:lnTo>
                  <a:pt x="423014" y="725009"/>
                </a:lnTo>
                <a:lnTo>
                  <a:pt x="429741" y="726324"/>
                </a:lnTo>
                <a:lnTo>
                  <a:pt x="881010" y="726324"/>
                </a:lnTo>
                <a:lnTo>
                  <a:pt x="871161" y="742535"/>
                </a:lnTo>
                <a:lnTo>
                  <a:pt x="843745" y="779198"/>
                </a:lnTo>
                <a:lnTo>
                  <a:pt x="813006" y="813018"/>
                </a:lnTo>
                <a:lnTo>
                  <a:pt x="779185" y="843754"/>
                </a:lnTo>
                <a:lnTo>
                  <a:pt x="742522" y="871169"/>
                </a:lnTo>
                <a:lnTo>
                  <a:pt x="703255" y="895023"/>
                </a:lnTo>
                <a:lnTo>
                  <a:pt x="661624" y="915077"/>
                </a:lnTo>
                <a:lnTo>
                  <a:pt x="617869" y="931090"/>
                </a:lnTo>
                <a:lnTo>
                  <a:pt x="572228" y="942825"/>
                </a:lnTo>
                <a:lnTo>
                  <a:pt x="524942" y="950041"/>
                </a:lnTo>
                <a:lnTo>
                  <a:pt x="476250" y="952500"/>
                </a:lnTo>
                <a:close/>
              </a:path>
              <a:path w="952500" h="952500">
                <a:moveTo>
                  <a:pt x="881010" y="726324"/>
                </a:moveTo>
                <a:lnTo>
                  <a:pt x="429741" y="726324"/>
                </a:lnTo>
                <a:lnTo>
                  <a:pt x="436478" y="725009"/>
                </a:lnTo>
                <a:lnTo>
                  <a:pt x="442400" y="721065"/>
                </a:lnTo>
                <a:lnTo>
                  <a:pt x="783970" y="379464"/>
                </a:lnTo>
                <a:lnTo>
                  <a:pt x="787916" y="373488"/>
                </a:lnTo>
                <a:lnTo>
                  <a:pt x="789238" y="366680"/>
                </a:lnTo>
                <a:lnTo>
                  <a:pt x="787941" y="359881"/>
                </a:lnTo>
                <a:lnTo>
                  <a:pt x="784031" y="353929"/>
                </a:lnTo>
                <a:lnTo>
                  <a:pt x="733543" y="302931"/>
                </a:lnTo>
                <a:lnTo>
                  <a:pt x="727651" y="298978"/>
                </a:lnTo>
                <a:lnTo>
                  <a:pt x="720942" y="297660"/>
                </a:lnTo>
                <a:lnTo>
                  <a:pt x="917556" y="297660"/>
                </a:lnTo>
                <a:lnTo>
                  <a:pt x="931088" y="334630"/>
                </a:lnTo>
                <a:lnTo>
                  <a:pt x="942824" y="380271"/>
                </a:lnTo>
                <a:lnTo>
                  <a:pt x="950041" y="427557"/>
                </a:lnTo>
                <a:lnTo>
                  <a:pt x="952500" y="476250"/>
                </a:lnTo>
                <a:lnTo>
                  <a:pt x="950041" y="524947"/>
                </a:lnTo>
                <a:lnTo>
                  <a:pt x="942824" y="572237"/>
                </a:lnTo>
                <a:lnTo>
                  <a:pt x="931088" y="617880"/>
                </a:lnTo>
                <a:lnTo>
                  <a:pt x="915072" y="661637"/>
                </a:lnTo>
                <a:lnTo>
                  <a:pt x="895017" y="703269"/>
                </a:lnTo>
                <a:lnTo>
                  <a:pt x="881010" y="726324"/>
                </a:lnTo>
                <a:close/>
              </a:path>
              <a:path w="952500" h="952500">
                <a:moveTo>
                  <a:pt x="429775" y="573384"/>
                </a:moveTo>
                <a:lnTo>
                  <a:pt x="423049" y="572058"/>
                </a:lnTo>
                <a:lnTo>
                  <a:pt x="417155" y="568080"/>
                </a:lnTo>
                <a:lnTo>
                  <a:pt x="300633" y="449221"/>
                </a:lnTo>
                <a:lnTo>
                  <a:pt x="297172" y="445730"/>
                </a:lnTo>
                <a:lnTo>
                  <a:pt x="292657" y="443948"/>
                </a:lnTo>
                <a:lnTo>
                  <a:pt x="288129" y="443905"/>
                </a:lnTo>
                <a:lnTo>
                  <a:pt x="566941" y="443905"/>
                </a:lnTo>
                <a:lnTo>
                  <a:pt x="442428" y="568080"/>
                </a:lnTo>
                <a:lnTo>
                  <a:pt x="436509" y="572058"/>
                </a:lnTo>
                <a:lnTo>
                  <a:pt x="429775" y="573384"/>
                </a:lnTo>
                <a:close/>
              </a:path>
            </a:pathLst>
          </a:custGeom>
          <a:solidFill>
            <a:srgbClr val="57058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4">
            <a:extLst>
              <a:ext uri="{FF2B5EF4-FFF2-40B4-BE49-F238E27FC236}">
                <a16:creationId xmlns:a16="http://schemas.microsoft.com/office/drawing/2014/main" xmlns="" id="{C4266F40-1F1D-4454-A07D-FB65751CD355}"/>
              </a:ext>
            </a:extLst>
          </p:cNvPr>
          <p:cNvSpPr/>
          <p:nvPr/>
        </p:nvSpPr>
        <p:spPr>
          <a:xfrm>
            <a:off x="6853645" y="3019095"/>
            <a:ext cx="554612" cy="548320"/>
          </a:xfrm>
          <a:custGeom>
            <a:avLst/>
            <a:gdLst/>
            <a:ahLst/>
            <a:cxnLst/>
            <a:rect l="l" t="t" r="r" b="b"/>
            <a:pathLst>
              <a:path w="952500" h="952500">
                <a:moveTo>
                  <a:pt x="476250" y="952500"/>
                </a:moveTo>
                <a:lnTo>
                  <a:pt x="427557" y="950041"/>
                </a:lnTo>
                <a:lnTo>
                  <a:pt x="380271" y="942825"/>
                </a:lnTo>
                <a:lnTo>
                  <a:pt x="334630" y="931090"/>
                </a:lnTo>
                <a:lnTo>
                  <a:pt x="290875" y="915077"/>
                </a:lnTo>
                <a:lnTo>
                  <a:pt x="249244" y="895023"/>
                </a:lnTo>
                <a:lnTo>
                  <a:pt x="209977" y="871169"/>
                </a:lnTo>
                <a:lnTo>
                  <a:pt x="173314" y="843754"/>
                </a:lnTo>
                <a:lnTo>
                  <a:pt x="139493" y="813018"/>
                </a:lnTo>
                <a:lnTo>
                  <a:pt x="108754" y="779198"/>
                </a:lnTo>
                <a:lnTo>
                  <a:pt x="81338" y="742535"/>
                </a:lnTo>
                <a:lnTo>
                  <a:pt x="57482" y="703269"/>
                </a:lnTo>
                <a:lnTo>
                  <a:pt x="37427" y="661637"/>
                </a:lnTo>
                <a:lnTo>
                  <a:pt x="21411" y="617880"/>
                </a:lnTo>
                <a:lnTo>
                  <a:pt x="9676" y="572237"/>
                </a:lnTo>
                <a:lnTo>
                  <a:pt x="2458" y="524947"/>
                </a:lnTo>
                <a:lnTo>
                  <a:pt x="0" y="476250"/>
                </a:lnTo>
                <a:lnTo>
                  <a:pt x="2458" y="427557"/>
                </a:lnTo>
                <a:lnTo>
                  <a:pt x="9676" y="380271"/>
                </a:lnTo>
                <a:lnTo>
                  <a:pt x="21411" y="334630"/>
                </a:lnTo>
                <a:lnTo>
                  <a:pt x="37427" y="290875"/>
                </a:lnTo>
                <a:lnTo>
                  <a:pt x="57482" y="249244"/>
                </a:lnTo>
                <a:lnTo>
                  <a:pt x="81338" y="209977"/>
                </a:lnTo>
                <a:lnTo>
                  <a:pt x="108754" y="173314"/>
                </a:lnTo>
                <a:lnTo>
                  <a:pt x="139493" y="139493"/>
                </a:lnTo>
                <a:lnTo>
                  <a:pt x="173314" y="108754"/>
                </a:lnTo>
                <a:lnTo>
                  <a:pt x="209977" y="81338"/>
                </a:lnTo>
                <a:lnTo>
                  <a:pt x="249244" y="57482"/>
                </a:lnTo>
                <a:lnTo>
                  <a:pt x="290875" y="37427"/>
                </a:lnTo>
                <a:lnTo>
                  <a:pt x="334630" y="21411"/>
                </a:lnTo>
                <a:lnTo>
                  <a:pt x="380271" y="9676"/>
                </a:lnTo>
                <a:lnTo>
                  <a:pt x="427557" y="2458"/>
                </a:lnTo>
                <a:lnTo>
                  <a:pt x="476250" y="0"/>
                </a:lnTo>
                <a:lnTo>
                  <a:pt x="524942" y="2458"/>
                </a:lnTo>
                <a:lnTo>
                  <a:pt x="572228" y="9676"/>
                </a:lnTo>
                <a:lnTo>
                  <a:pt x="617869" y="21411"/>
                </a:lnTo>
                <a:lnTo>
                  <a:pt x="661624" y="37427"/>
                </a:lnTo>
                <a:lnTo>
                  <a:pt x="703255" y="57482"/>
                </a:lnTo>
                <a:lnTo>
                  <a:pt x="742522" y="81338"/>
                </a:lnTo>
                <a:lnTo>
                  <a:pt x="779185" y="108754"/>
                </a:lnTo>
                <a:lnTo>
                  <a:pt x="813006" y="139493"/>
                </a:lnTo>
                <a:lnTo>
                  <a:pt x="843745" y="173314"/>
                </a:lnTo>
                <a:lnTo>
                  <a:pt x="871161" y="209977"/>
                </a:lnTo>
                <a:lnTo>
                  <a:pt x="895017" y="249244"/>
                </a:lnTo>
                <a:lnTo>
                  <a:pt x="915072" y="290875"/>
                </a:lnTo>
                <a:lnTo>
                  <a:pt x="917556" y="297660"/>
                </a:lnTo>
                <a:lnTo>
                  <a:pt x="720942" y="297660"/>
                </a:lnTo>
                <a:lnTo>
                  <a:pt x="714223" y="298978"/>
                </a:lnTo>
                <a:lnTo>
                  <a:pt x="708298" y="302931"/>
                </a:lnTo>
                <a:lnTo>
                  <a:pt x="566941" y="443905"/>
                </a:lnTo>
                <a:lnTo>
                  <a:pt x="283526" y="443905"/>
                </a:lnTo>
                <a:lnTo>
                  <a:pt x="278882" y="445657"/>
                </a:lnTo>
                <a:lnTo>
                  <a:pt x="275390" y="449221"/>
                </a:lnTo>
                <a:lnTo>
                  <a:pt x="223923" y="495620"/>
                </a:lnTo>
                <a:lnTo>
                  <a:pt x="220459" y="499081"/>
                </a:lnTo>
                <a:lnTo>
                  <a:pt x="218634" y="503506"/>
                </a:lnTo>
                <a:lnTo>
                  <a:pt x="218634" y="512740"/>
                </a:lnTo>
                <a:lnTo>
                  <a:pt x="220461" y="517590"/>
                </a:lnTo>
                <a:lnTo>
                  <a:pt x="223923" y="521038"/>
                </a:lnTo>
                <a:lnTo>
                  <a:pt x="341377" y="644572"/>
                </a:lnTo>
                <a:lnTo>
                  <a:pt x="417126" y="721065"/>
                </a:lnTo>
                <a:lnTo>
                  <a:pt x="423014" y="725009"/>
                </a:lnTo>
                <a:lnTo>
                  <a:pt x="429741" y="726324"/>
                </a:lnTo>
                <a:lnTo>
                  <a:pt x="881010" y="726324"/>
                </a:lnTo>
                <a:lnTo>
                  <a:pt x="871161" y="742535"/>
                </a:lnTo>
                <a:lnTo>
                  <a:pt x="843745" y="779198"/>
                </a:lnTo>
                <a:lnTo>
                  <a:pt x="813006" y="813018"/>
                </a:lnTo>
                <a:lnTo>
                  <a:pt x="779185" y="843754"/>
                </a:lnTo>
                <a:lnTo>
                  <a:pt x="742522" y="871169"/>
                </a:lnTo>
                <a:lnTo>
                  <a:pt x="703255" y="895023"/>
                </a:lnTo>
                <a:lnTo>
                  <a:pt x="661624" y="915077"/>
                </a:lnTo>
                <a:lnTo>
                  <a:pt x="617869" y="931090"/>
                </a:lnTo>
                <a:lnTo>
                  <a:pt x="572228" y="942825"/>
                </a:lnTo>
                <a:lnTo>
                  <a:pt x="524942" y="950041"/>
                </a:lnTo>
                <a:lnTo>
                  <a:pt x="476250" y="952500"/>
                </a:lnTo>
                <a:close/>
              </a:path>
              <a:path w="952500" h="952500">
                <a:moveTo>
                  <a:pt x="881010" y="726324"/>
                </a:moveTo>
                <a:lnTo>
                  <a:pt x="429741" y="726324"/>
                </a:lnTo>
                <a:lnTo>
                  <a:pt x="436478" y="725009"/>
                </a:lnTo>
                <a:lnTo>
                  <a:pt x="442400" y="721065"/>
                </a:lnTo>
                <a:lnTo>
                  <a:pt x="783970" y="379464"/>
                </a:lnTo>
                <a:lnTo>
                  <a:pt x="787916" y="373488"/>
                </a:lnTo>
                <a:lnTo>
                  <a:pt x="789238" y="366680"/>
                </a:lnTo>
                <a:lnTo>
                  <a:pt x="787941" y="359881"/>
                </a:lnTo>
                <a:lnTo>
                  <a:pt x="784031" y="353929"/>
                </a:lnTo>
                <a:lnTo>
                  <a:pt x="733543" y="302931"/>
                </a:lnTo>
                <a:lnTo>
                  <a:pt x="727651" y="298978"/>
                </a:lnTo>
                <a:lnTo>
                  <a:pt x="720942" y="297660"/>
                </a:lnTo>
                <a:lnTo>
                  <a:pt x="917556" y="297660"/>
                </a:lnTo>
                <a:lnTo>
                  <a:pt x="931088" y="334630"/>
                </a:lnTo>
                <a:lnTo>
                  <a:pt x="942824" y="380271"/>
                </a:lnTo>
                <a:lnTo>
                  <a:pt x="950041" y="427557"/>
                </a:lnTo>
                <a:lnTo>
                  <a:pt x="952500" y="476250"/>
                </a:lnTo>
                <a:lnTo>
                  <a:pt x="950041" y="524947"/>
                </a:lnTo>
                <a:lnTo>
                  <a:pt x="942824" y="572237"/>
                </a:lnTo>
                <a:lnTo>
                  <a:pt x="931088" y="617880"/>
                </a:lnTo>
                <a:lnTo>
                  <a:pt x="915072" y="661637"/>
                </a:lnTo>
                <a:lnTo>
                  <a:pt x="895017" y="703269"/>
                </a:lnTo>
                <a:lnTo>
                  <a:pt x="881010" y="726324"/>
                </a:lnTo>
                <a:close/>
              </a:path>
              <a:path w="952500" h="952500">
                <a:moveTo>
                  <a:pt x="429775" y="573384"/>
                </a:moveTo>
                <a:lnTo>
                  <a:pt x="423049" y="572058"/>
                </a:lnTo>
                <a:lnTo>
                  <a:pt x="417155" y="568080"/>
                </a:lnTo>
                <a:lnTo>
                  <a:pt x="300633" y="449221"/>
                </a:lnTo>
                <a:lnTo>
                  <a:pt x="297172" y="445730"/>
                </a:lnTo>
                <a:lnTo>
                  <a:pt x="292657" y="443948"/>
                </a:lnTo>
                <a:lnTo>
                  <a:pt x="288129" y="443905"/>
                </a:lnTo>
                <a:lnTo>
                  <a:pt x="566941" y="443905"/>
                </a:lnTo>
                <a:lnTo>
                  <a:pt x="442428" y="568080"/>
                </a:lnTo>
                <a:lnTo>
                  <a:pt x="436509" y="572058"/>
                </a:lnTo>
                <a:lnTo>
                  <a:pt x="429775" y="573384"/>
                </a:lnTo>
                <a:close/>
              </a:path>
            </a:pathLst>
          </a:custGeom>
          <a:solidFill>
            <a:srgbClr val="57058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0FC7BFFD-B703-4818-8D66-CC03DA81BD02}"/>
              </a:ext>
            </a:extLst>
          </p:cNvPr>
          <p:cNvSpPr/>
          <p:nvPr/>
        </p:nvSpPr>
        <p:spPr>
          <a:xfrm>
            <a:off x="2204372" y="4448778"/>
            <a:ext cx="45825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latin typeface="Proxima Nova Rg" panose="02000506030000020004" pitchFamily="2" charset="0"/>
                <a:ea typeface="Gotham Medium" pitchFamily="2" charset="-128"/>
              </a:rPr>
              <a:t>REPORT RESULTS FROM TESTING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D8D37488-547F-4834-BA4E-40EAAAEF1F24}"/>
              </a:ext>
            </a:extLst>
          </p:cNvPr>
          <p:cNvSpPr/>
          <p:nvPr/>
        </p:nvSpPr>
        <p:spPr>
          <a:xfrm>
            <a:off x="7522348" y="2949272"/>
            <a:ext cx="45825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Proxima Nova Rg" panose="02000506030000020004" pitchFamily="2" charset="0"/>
                <a:ea typeface="Gotham Medium" pitchFamily="2" charset="-128"/>
              </a:rPr>
              <a:t>DESCRIBE FINDINGS  QUANTITATIVELY</a:t>
            </a:r>
          </a:p>
        </p:txBody>
      </p:sp>
    </p:spTree>
    <p:extLst>
      <p:ext uri="{BB962C8B-B14F-4D97-AF65-F5344CB8AC3E}">
        <p14:creationId xmlns:p14="http://schemas.microsoft.com/office/powerpoint/2010/main" val="30409162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OBJECTIVE OBJECTIVES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A8D1EFCC-7BCB-4C55-9E0C-C85AF5BFB674}"/>
              </a:ext>
            </a:extLst>
          </p:cNvPr>
          <p:cNvSpPr/>
          <p:nvPr/>
        </p:nvSpPr>
        <p:spPr>
          <a:xfrm>
            <a:off x="815788" y="2294965"/>
            <a:ext cx="5056094" cy="2743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F944F8EE-2721-4491-BED6-B1DC41349655}"/>
              </a:ext>
            </a:extLst>
          </p:cNvPr>
          <p:cNvSpPr/>
          <p:nvPr/>
        </p:nvSpPr>
        <p:spPr>
          <a:xfrm>
            <a:off x="6320118" y="2294965"/>
            <a:ext cx="5056094" cy="2743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0A923A3B-B0BB-4DF3-A6FD-25F37825A95B}"/>
              </a:ext>
            </a:extLst>
          </p:cNvPr>
          <p:cNvSpPr txBox="1"/>
          <p:nvPr/>
        </p:nvSpPr>
        <p:spPr>
          <a:xfrm>
            <a:off x="815788" y="5121515"/>
            <a:ext cx="5056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These </a:t>
            </a:r>
            <a:r>
              <a:rPr lang="en-US" dirty="0">
                <a:latin typeface="Proxima Nova Lt" panose="02000506030000020004" pitchFamily="50" charset="0"/>
                <a:ea typeface="Gotham Book" pitchFamily="2" charset="-128"/>
              </a:rPr>
              <a:t>do not </a:t>
            </a: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belong in the lab report: you are not what is being measured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1619A5ED-A63D-477D-904A-14997126DA28}"/>
              </a:ext>
            </a:extLst>
          </p:cNvPr>
          <p:cNvSpPr txBox="1"/>
          <p:nvPr/>
        </p:nvSpPr>
        <p:spPr>
          <a:xfrm>
            <a:off x="6320118" y="5121515"/>
            <a:ext cx="5056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These </a:t>
            </a:r>
            <a:r>
              <a:rPr lang="en-US" dirty="0">
                <a:latin typeface="Proxima Nova Lt" panose="02000506030000020004" pitchFamily="50" charset="0"/>
                <a:ea typeface="Gotham Book" pitchFamily="2" charset="-128"/>
              </a:rPr>
              <a:t>do</a:t>
            </a: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 belong in the lab report: answer why CAD software is important for engineers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D21D7B5F-3BAB-4858-9C5C-982ABF2555AF}"/>
              </a:ext>
            </a:extLst>
          </p:cNvPr>
          <p:cNvSpPr/>
          <p:nvPr/>
        </p:nvSpPr>
        <p:spPr>
          <a:xfrm>
            <a:off x="815788" y="2697069"/>
            <a:ext cx="505609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Gotham Medium" panose="02000603030000020004" pitchFamily="2" charset="0"/>
              </a:rPr>
              <a:t>LEARNING OBJECTIVES</a:t>
            </a:r>
          </a:p>
          <a:p>
            <a:pPr algn="ctr"/>
            <a:endParaRPr lang="en-US" sz="2400" dirty="0">
              <a:latin typeface="Proxima Nova Rg" panose="02000506030000020004" pitchFamily="2" charset="0"/>
            </a:endParaRPr>
          </a:p>
          <a:p>
            <a:pPr algn="ctr"/>
            <a:r>
              <a:rPr lang="en-US" sz="2400" dirty="0">
                <a:latin typeface="Proxima Nova Rg" panose="02000506030000020004" pitchFamily="2" charset="0"/>
              </a:rPr>
              <a:t>e.g. Understand the simulation and modeling capabilities of Autodesk® Fusion 360™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9A067595-B762-489B-BB76-5EB8C5E8F99C}"/>
              </a:ext>
            </a:extLst>
          </p:cNvPr>
          <p:cNvSpPr/>
          <p:nvPr/>
        </p:nvSpPr>
        <p:spPr>
          <a:xfrm>
            <a:off x="6320118" y="2697069"/>
            <a:ext cx="505609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Gotham Medium" panose="02000603030000020004" pitchFamily="2" charset="0"/>
              </a:rPr>
              <a:t>EXPERIMENTAL OBJECTIVES</a:t>
            </a:r>
          </a:p>
          <a:p>
            <a:pPr algn="ctr"/>
            <a:endParaRPr lang="en-US" sz="2400" dirty="0">
              <a:latin typeface="Proxima Nova Rg" panose="02000506030000020004" pitchFamily="2" charset="0"/>
            </a:endParaRPr>
          </a:p>
          <a:p>
            <a:pPr algn="ctr"/>
            <a:r>
              <a:rPr lang="en-US" sz="2400" dirty="0">
                <a:latin typeface="Proxima Nova Rg" panose="02000506030000020004" pitchFamily="2" charset="0"/>
              </a:rPr>
              <a:t>e.g. Redesign a structure in CAD software using Autodesk® Fusion 360™ to increase its strength</a:t>
            </a:r>
          </a:p>
        </p:txBody>
      </p:sp>
    </p:spTree>
    <p:extLst>
      <p:ext uri="{BB962C8B-B14F-4D97-AF65-F5344CB8AC3E}">
        <p14:creationId xmlns:p14="http://schemas.microsoft.com/office/powerpoint/2010/main" val="2156311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WHAT FORMAT IS USED?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32756" cy="3917892"/>
          </a:xfrm>
        </p:spPr>
        <p:txBody>
          <a:bodyPr anchor="ctr"/>
          <a:lstStyle/>
          <a:p>
            <a:pPr marL="457200" indent="-457200" algn="l">
              <a:buFont typeface="+mj-lt"/>
              <a:buAutoNum type="arabicPeriod"/>
            </a:pPr>
            <a:r>
              <a:rPr lang="en-US" dirty="0">
                <a:latin typeface="Proxima Nova Lt" panose="02000506030000020004" pitchFamily="50" charset="0"/>
                <a:ea typeface="Gotham Book" pitchFamily="2" charset="-128"/>
              </a:rPr>
              <a:t>Title Page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>
                <a:latin typeface="Proxima Nova Lt" panose="02000506030000020004" pitchFamily="50" charset="0"/>
                <a:ea typeface="Gotham Book" pitchFamily="2" charset="-128"/>
              </a:rPr>
              <a:t>Abstract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>
                <a:latin typeface="Proxima Nova Lt" panose="02000506030000020004" pitchFamily="50" charset="0"/>
                <a:ea typeface="Gotham Book" pitchFamily="2" charset="-128"/>
              </a:rPr>
              <a:t>Introduction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>
                <a:latin typeface="Proxima Nova Lt" panose="02000506030000020004" pitchFamily="50" charset="0"/>
                <a:ea typeface="Gotham Book" pitchFamily="2" charset="-128"/>
              </a:rPr>
              <a:t>Procedure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>
                <a:latin typeface="Proxima Nova Lt" panose="02000506030000020004" pitchFamily="50" charset="0"/>
                <a:ea typeface="Gotham Book" pitchFamily="2" charset="-128"/>
              </a:rPr>
              <a:t>Data/Observations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>
                <a:latin typeface="Proxima Nova Lt" panose="02000506030000020004" pitchFamily="50" charset="0"/>
                <a:ea typeface="Gotham Book" pitchFamily="2" charset="-128"/>
              </a:rPr>
              <a:t>Discussion/Conclusions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>
                <a:latin typeface="Proxima Nova Lt" panose="02000506030000020004" pitchFamily="50" charset="0"/>
                <a:ea typeface="Gotham Book" pitchFamily="2" charset="-128"/>
              </a:rPr>
              <a:t>Works Cited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>
                <a:latin typeface="Proxima Nova Lt" panose="02000506030000020004" pitchFamily="50" charset="0"/>
                <a:ea typeface="Gotham Book" pitchFamily="2" charset="-128"/>
              </a:rPr>
              <a:t>Lab Notes (extra credit)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600382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WHAT FORMAT IS USED?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4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BD709B7D-1A08-4512-941C-C281E69D7CF2}"/>
              </a:ext>
            </a:extLst>
          </p:cNvPr>
          <p:cNvSpPr/>
          <p:nvPr/>
        </p:nvSpPr>
        <p:spPr>
          <a:xfrm>
            <a:off x="560830" y="1969033"/>
            <a:ext cx="4464424" cy="689548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239635DE-9D24-4E48-B274-521A4E95C89C}"/>
              </a:ext>
            </a:extLst>
          </p:cNvPr>
          <p:cNvSpPr/>
          <p:nvPr/>
        </p:nvSpPr>
        <p:spPr>
          <a:xfrm>
            <a:off x="557554" y="2826017"/>
            <a:ext cx="4464423" cy="689548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A75967E1-3825-4E6E-BDF0-A91DD6C61032}"/>
              </a:ext>
            </a:extLst>
          </p:cNvPr>
          <p:cNvSpPr/>
          <p:nvPr/>
        </p:nvSpPr>
        <p:spPr>
          <a:xfrm>
            <a:off x="565598" y="3687536"/>
            <a:ext cx="4464422" cy="689548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C7950FB4-1833-46BF-BABF-B2183CB2999F}"/>
              </a:ext>
            </a:extLst>
          </p:cNvPr>
          <p:cNvSpPr/>
          <p:nvPr/>
        </p:nvSpPr>
        <p:spPr>
          <a:xfrm>
            <a:off x="565597" y="5438273"/>
            <a:ext cx="4464423" cy="689549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1AAEEF0D-6D97-4C5B-9844-E11D72D59764}"/>
              </a:ext>
            </a:extLst>
          </p:cNvPr>
          <p:cNvSpPr txBox="1"/>
          <p:nvPr/>
        </p:nvSpPr>
        <p:spPr>
          <a:xfrm>
            <a:off x="557553" y="2077732"/>
            <a:ext cx="4464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Gotham Medium" pitchFamily="2" charset="-128"/>
                <a:ea typeface="Gotham Medium" pitchFamily="2" charset="-128"/>
              </a:rPr>
              <a:t>ABSTRACT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869F9DC4-AC21-4A34-9AE3-979ECD9DFE31}"/>
              </a:ext>
            </a:extLst>
          </p:cNvPr>
          <p:cNvSpPr txBox="1"/>
          <p:nvPr/>
        </p:nvSpPr>
        <p:spPr>
          <a:xfrm>
            <a:off x="557550" y="2928953"/>
            <a:ext cx="446442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Gotham Medium" pitchFamily="2" charset="-128"/>
                <a:ea typeface="Gotham Medium" pitchFamily="2" charset="-128"/>
              </a:rPr>
              <a:t>INTRODUCTION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2C3EDFAD-F9C5-4B14-A2B0-B0248484241F}"/>
              </a:ext>
            </a:extLst>
          </p:cNvPr>
          <p:cNvSpPr txBox="1"/>
          <p:nvPr/>
        </p:nvSpPr>
        <p:spPr>
          <a:xfrm>
            <a:off x="565597" y="3789445"/>
            <a:ext cx="446442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Gotham Medium" pitchFamily="2" charset="-128"/>
                <a:ea typeface="Gotham Medium" pitchFamily="2" charset="-128"/>
              </a:rPr>
              <a:t>PROCEDURE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D6175EE3-F260-4BE6-9A63-C5DC6AAAD825}"/>
              </a:ext>
            </a:extLst>
          </p:cNvPr>
          <p:cNvSpPr txBox="1"/>
          <p:nvPr/>
        </p:nvSpPr>
        <p:spPr>
          <a:xfrm>
            <a:off x="557550" y="5540182"/>
            <a:ext cx="446442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Gotham Medium" pitchFamily="2" charset="-128"/>
                <a:ea typeface="Gotham Medium" pitchFamily="2" charset="-128"/>
              </a:rPr>
              <a:t>CONCLUSION</a:t>
            </a:r>
          </a:p>
        </p:txBody>
      </p:sp>
      <p:sp>
        <p:nvSpPr>
          <p:cNvPr id="21" name="object 30">
            <a:extLst>
              <a:ext uri="{FF2B5EF4-FFF2-40B4-BE49-F238E27FC236}">
                <a16:creationId xmlns:a16="http://schemas.microsoft.com/office/drawing/2014/main" xmlns="" id="{095FE94A-2439-49C4-9597-40BAE83A5FAB}"/>
              </a:ext>
            </a:extLst>
          </p:cNvPr>
          <p:cNvSpPr/>
          <p:nvPr/>
        </p:nvSpPr>
        <p:spPr>
          <a:xfrm>
            <a:off x="5275248" y="2079347"/>
            <a:ext cx="3313428" cy="3090949"/>
          </a:xfrm>
          <a:custGeom>
            <a:avLst/>
            <a:gdLst/>
            <a:ahLst/>
            <a:cxnLst/>
            <a:rect l="l" t="t" r="r" b="b"/>
            <a:pathLst>
              <a:path w="4667884" h="5771515">
                <a:moveTo>
                  <a:pt x="1149664" y="5430964"/>
                </a:moveTo>
                <a:lnTo>
                  <a:pt x="1149664" y="340356"/>
                </a:lnTo>
                <a:lnTo>
                  <a:pt x="1152792" y="294426"/>
                </a:lnTo>
                <a:lnTo>
                  <a:pt x="1161898" y="250295"/>
                </a:lnTo>
                <a:lnTo>
                  <a:pt x="1176565" y="208384"/>
                </a:lnTo>
                <a:lnTo>
                  <a:pt x="1196373" y="169108"/>
                </a:lnTo>
                <a:lnTo>
                  <a:pt x="1220906" y="132888"/>
                </a:lnTo>
                <a:lnTo>
                  <a:pt x="1249746" y="100141"/>
                </a:lnTo>
                <a:lnTo>
                  <a:pt x="1282474" y="71284"/>
                </a:lnTo>
                <a:lnTo>
                  <a:pt x="1318673" y="46737"/>
                </a:lnTo>
                <a:lnTo>
                  <a:pt x="1357925" y="26916"/>
                </a:lnTo>
                <a:lnTo>
                  <a:pt x="1399812" y="12241"/>
                </a:lnTo>
                <a:lnTo>
                  <a:pt x="1443916" y="3130"/>
                </a:lnTo>
                <a:lnTo>
                  <a:pt x="1489820" y="0"/>
                </a:lnTo>
                <a:lnTo>
                  <a:pt x="4327727" y="0"/>
                </a:lnTo>
                <a:lnTo>
                  <a:pt x="4373630" y="3130"/>
                </a:lnTo>
                <a:lnTo>
                  <a:pt x="4417735" y="12241"/>
                </a:lnTo>
                <a:lnTo>
                  <a:pt x="4459622" y="26916"/>
                </a:lnTo>
                <a:lnTo>
                  <a:pt x="4498874" y="46737"/>
                </a:lnTo>
                <a:lnTo>
                  <a:pt x="4535073" y="71284"/>
                </a:lnTo>
                <a:lnTo>
                  <a:pt x="4567801" y="100141"/>
                </a:lnTo>
                <a:lnTo>
                  <a:pt x="4596640" y="132888"/>
                </a:lnTo>
                <a:lnTo>
                  <a:pt x="4621173" y="169108"/>
                </a:lnTo>
                <a:lnTo>
                  <a:pt x="4640982" y="208384"/>
                </a:lnTo>
                <a:lnTo>
                  <a:pt x="4655648" y="250295"/>
                </a:lnTo>
                <a:lnTo>
                  <a:pt x="4664754" y="294426"/>
                </a:lnTo>
                <a:lnTo>
                  <a:pt x="4667883" y="340356"/>
                </a:lnTo>
                <a:lnTo>
                  <a:pt x="4667883" y="5429735"/>
                </a:lnTo>
                <a:lnTo>
                  <a:pt x="4664778" y="5475666"/>
                </a:lnTo>
                <a:lnTo>
                  <a:pt x="4655733" y="5519802"/>
                </a:lnTo>
                <a:lnTo>
                  <a:pt x="4641155" y="5561727"/>
                </a:lnTo>
                <a:lnTo>
                  <a:pt x="4621446" y="5601028"/>
                </a:lnTo>
                <a:lnTo>
                  <a:pt x="4597013" y="5637292"/>
                </a:lnTo>
                <a:lnTo>
                  <a:pt x="4568261" y="5670104"/>
                </a:lnTo>
                <a:lnTo>
                  <a:pt x="4535595" y="5699051"/>
                </a:lnTo>
                <a:lnTo>
                  <a:pt x="4499419" y="5723719"/>
                </a:lnTo>
                <a:lnTo>
                  <a:pt x="4460140" y="5743693"/>
                </a:lnTo>
                <a:lnTo>
                  <a:pt x="4418161" y="5758561"/>
                </a:lnTo>
                <a:lnTo>
                  <a:pt x="4373888" y="5767908"/>
                </a:lnTo>
                <a:lnTo>
                  <a:pt x="4327727" y="5771321"/>
                </a:lnTo>
                <a:lnTo>
                  <a:pt x="1489820" y="5771321"/>
                </a:lnTo>
                <a:lnTo>
                  <a:pt x="1443916" y="5768190"/>
                </a:lnTo>
                <a:lnTo>
                  <a:pt x="1399812" y="5759079"/>
                </a:lnTo>
                <a:lnTo>
                  <a:pt x="1357925" y="5744404"/>
                </a:lnTo>
                <a:lnTo>
                  <a:pt x="1318673" y="5724584"/>
                </a:lnTo>
                <a:lnTo>
                  <a:pt x="1282474" y="5700036"/>
                </a:lnTo>
                <a:lnTo>
                  <a:pt x="1249746" y="5671179"/>
                </a:lnTo>
                <a:lnTo>
                  <a:pt x="1220906" y="5638432"/>
                </a:lnTo>
                <a:lnTo>
                  <a:pt x="1196373" y="5602212"/>
                </a:lnTo>
                <a:lnTo>
                  <a:pt x="1176565" y="5562937"/>
                </a:lnTo>
                <a:lnTo>
                  <a:pt x="1161898" y="5521025"/>
                </a:lnTo>
                <a:lnTo>
                  <a:pt x="1152792" y="5476894"/>
                </a:lnTo>
                <a:lnTo>
                  <a:pt x="1149664" y="5430964"/>
                </a:lnTo>
                <a:close/>
              </a:path>
              <a:path w="4667884" h="5771515">
                <a:moveTo>
                  <a:pt x="0" y="5140673"/>
                </a:moveTo>
                <a:lnTo>
                  <a:pt x="12354" y="5093019"/>
                </a:lnTo>
                <a:lnTo>
                  <a:pt x="56234" y="5039030"/>
                </a:lnTo>
                <a:lnTo>
                  <a:pt x="90115" y="5010108"/>
                </a:lnTo>
                <a:lnTo>
                  <a:pt x="132021" y="4980139"/>
                </a:lnTo>
                <a:lnTo>
                  <a:pt x="182000" y="4949304"/>
                </a:lnTo>
                <a:lnTo>
                  <a:pt x="1149664" y="4390234"/>
                </a:lnTo>
                <a:lnTo>
                  <a:pt x="1149664" y="5249112"/>
                </a:lnTo>
                <a:lnTo>
                  <a:pt x="258136" y="5239283"/>
                </a:lnTo>
                <a:lnTo>
                  <a:pt x="199462" y="5236888"/>
                </a:lnTo>
                <a:lnTo>
                  <a:pt x="148237" y="5231297"/>
                </a:lnTo>
                <a:lnTo>
                  <a:pt x="104509" y="5222690"/>
                </a:lnTo>
                <a:lnTo>
                  <a:pt x="39734" y="5197142"/>
                </a:lnTo>
                <a:lnTo>
                  <a:pt x="5523" y="5161677"/>
                </a:lnTo>
                <a:lnTo>
                  <a:pt x="0" y="5140673"/>
                </a:lnTo>
                <a:close/>
              </a:path>
            </a:pathLst>
          </a:custGeom>
          <a:solidFill>
            <a:srgbClr val="57058B"/>
          </a:solidFill>
        </p:spPr>
        <p:txBody>
          <a:bodyPr wrap="square" lIns="0" tIns="0" rIns="0" bIns="0" rtlCol="0"/>
          <a:lstStyle/>
          <a:p>
            <a:endParaRPr dirty="0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22" name="object 31">
            <a:extLst>
              <a:ext uri="{FF2B5EF4-FFF2-40B4-BE49-F238E27FC236}">
                <a16:creationId xmlns:a16="http://schemas.microsoft.com/office/drawing/2014/main" xmlns="" id="{A3A3DF82-FE1D-4874-8F03-655173BCD146}"/>
              </a:ext>
            </a:extLst>
          </p:cNvPr>
          <p:cNvSpPr/>
          <p:nvPr/>
        </p:nvSpPr>
        <p:spPr>
          <a:xfrm>
            <a:off x="5432314" y="1886694"/>
            <a:ext cx="3454511" cy="3197052"/>
          </a:xfrm>
          <a:custGeom>
            <a:avLst/>
            <a:gdLst/>
            <a:ahLst/>
            <a:cxnLst/>
            <a:rect l="l" t="t" r="r" b="b"/>
            <a:pathLst>
              <a:path w="4866640" h="5969634">
                <a:moveTo>
                  <a:pt x="0" y="5234368"/>
                </a:moveTo>
                <a:lnTo>
                  <a:pt x="14333" y="5164964"/>
                </a:lnTo>
                <a:lnTo>
                  <a:pt x="32314" y="5130673"/>
                </a:lnTo>
                <a:lnTo>
                  <a:pt x="57562" y="5096597"/>
                </a:lnTo>
                <a:lnTo>
                  <a:pt x="90121" y="5062694"/>
                </a:lnTo>
                <a:lnTo>
                  <a:pt x="130033" y="5028921"/>
                </a:lnTo>
                <a:lnTo>
                  <a:pt x="177342" y="4995234"/>
                </a:lnTo>
                <a:lnTo>
                  <a:pt x="232091" y="4961591"/>
                </a:lnTo>
                <a:lnTo>
                  <a:pt x="1149407" y="4432010"/>
                </a:lnTo>
                <a:lnTo>
                  <a:pt x="1149407" y="439883"/>
                </a:lnTo>
                <a:lnTo>
                  <a:pt x="1151998" y="391892"/>
                </a:lnTo>
                <a:lnTo>
                  <a:pt x="1159588" y="345414"/>
                </a:lnTo>
                <a:lnTo>
                  <a:pt x="1171904" y="300713"/>
                </a:lnTo>
                <a:lnTo>
                  <a:pt x="1188674" y="258056"/>
                </a:lnTo>
                <a:lnTo>
                  <a:pt x="1209625" y="217711"/>
                </a:lnTo>
                <a:lnTo>
                  <a:pt x="1234483" y="179944"/>
                </a:lnTo>
                <a:lnTo>
                  <a:pt x="1262976" y="145020"/>
                </a:lnTo>
                <a:lnTo>
                  <a:pt x="1294831" y="113207"/>
                </a:lnTo>
                <a:lnTo>
                  <a:pt x="1329776" y="84772"/>
                </a:lnTo>
                <a:lnTo>
                  <a:pt x="1367536" y="59979"/>
                </a:lnTo>
                <a:lnTo>
                  <a:pt x="1407840" y="39097"/>
                </a:lnTo>
                <a:lnTo>
                  <a:pt x="1450414" y="22392"/>
                </a:lnTo>
                <a:lnTo>
                  <a:pt x="1494986" y="10129"/>
                </a:lnTo>
                <a:lnTo>
                  <a:pt x="1541283" y="2576"/>
                </a:lnTo>
                <a:lnTo>
                  <a:pt x="1589031" y="0"/>
                </a:lnTo>
                <a:lnTo>
                  <a:pt x="4426938" y="0"/>
                </a:lnTo>
                <a:lnTo>
                  <a:pt x="4474900" y="2576"/>
                </a:lnTo>
                <a:lnTo>
                  <a:pt x="4521352" y="10129"/>
                </a:lnTo>
                <a:lnTo>
                  <a:pt x="4566026" y="22392"/>
                </a:lnTo>
                <a:lnTo>
                  <a:pt x="4608657" y="39097"/>
                </a:lnTo>
                <a:lnTo>
                  <a:pt x="4648978" y="59979"/>
                </a:lnTo>
                <a:lnTo>
                  <a:pt x="4686724" y="84772"/>
                </a:lnTo>
                <a:lnTo>
                  <a:pt x="4721627" y="113207"/>
                </a:lnTo>
                <a:lnTo>
                  <a:pt x="4753421" y="145020"/>
                </a:lnTo>
                <a:lnTo>
                  <a:pt x="4781840" y="179944"/>
                </a:lnTo>
                <a:lnTo>
                  <a:pt x="4806617" y="217711"/>
                </a:lnTo>
                <a:lnTo>
                  <a:pt x="4827487" y="258056"/>
                </a:lnTo>
                <a:lnTo>
                  <a:pt x="4844183" y="300713"/>
                </a:lnTo>
                <a:lnTo>
                  <a:pt x="4856438" y="345414"/>
                </a:lnTo>
                <a:lnTo>
                  <a:pt x="4863986" y="391892"/>
                </a:lnTo>
                <a:lnTo>
                  <a:pt x="4866562" y="439883"/>
                </a:lnTo>
                <a:lnTo>
                  <a:pt x="4866562" y="5529262"/>
                </a:lnTo>
                <a:lnTo>
                  <a:pt x="4863986" y="5577038"/>
                </a:lnTo>
                <a:lnTo>
                  <a:pt x="4856438" y="5623362"/>
                </a:lnTo>
                <a:lnTo>
                  <a:pt x="4844183" y="5667960"/>
                </a:lnTo>
                <a:lnTo>
                  <a:pt x="4827487" y="5710560"/>
                </a:lnTo>
                <a:lnTo>
                  <a:pt x="4806617" y="5750887"/>
                </a:lnTo>
                <a:lnTo>
                  <a:pt x="4781840" y="5788670"/>
                </a:lnTo>
                <a:lnTo>
                  <a:pt x="4753421" y="5823635"/>
                </a:lnTo>
                <a:lnTo>
                  <a:pt x="4721627" y="5855509"/>
                </a:lnTo>
                <a:lnTo>
                  <a:pt x="4686724" y="5884019"/>
                </a:lnTo>
                <a:lnTo>
                  <a:pt x="4667626" y="5896604"/>
                </a:lnTo>
                <a:lnTo>
                  <a:pt x="4667626" y="439883"/>
                </a:lnTo>
                <a:lnTo>
                  <a:pt x="4662723" y="391435"/>
                </a:lnTo>
                <a:lnTo>
                  <a:pt x="4648669" y="346270"/>
                </a:lnTo>
                <a:lnTo>
                  <a:pt x="4626440" y="305366"/>
                </a:lnTo>
                <a:lnTo>
                  <a:pt x="4597016" y="269705"/>
                </a:lnTo>
                <a:lnTo>
                  <a:pt x="4561375" y="240263"/>
                </a:lnTo>
                <a:lnTo>
                  <a:pt x="4520496" y="218021"/>
                </a:lnTo>
                <a:lnTo>
                  <a:pt x="4475358" y="203958"/>
                </a:lnTo>
                <a:lnTo>
                  <a:pt x="4426938" y="199053"/>
                </a:lnTo>
                <a:lnTo>
                  <a:pt x="1589031" y="199053"/>
                </a:lnTo>
                <a:lnTo>
                  <a:pt x="1540611" y="203958"/>
                </a:lnTo>
                <a:lnTo>
                  <a:pt x="1495473" y="218021"/>
                </a:lnTo>
                <a:lnTo>
                  <a:pt x="1454594" y="240263"/>
                </a:lnTo>
                <a:lnTo>
                  <a:pt x="1418953" y="269705"/>
                </a:lnTo>
                <a:lnTo>
                  <a:pt x="1389529" y="305366"/>
                </a:lnTo>
                <a:lnTo>
                  <a:pt x="1367300" y="346270"/>
                </a:lnTo>
                <a:lnTo>
                  <a:pt x="1353245" y="391435"/>
                </a:lnTo>
                <a:lnTo>
                  <a:pt x="1348343" y="439883"/>
                </a:lnTo>
                <a:lnTo>
                  <a:pt x="1348343" y="4489760"/>
                </a:lnTo>
                <a:lnTo>
                  <a:pt x="1344985" y="4515813"/>
                </a:lnTo>
                <a:lnTo>
                  <a:pt x="1335296" y="4539677"/>
                </a:lnTo>
                <a:lnTo>
                  <a:pt x="1319850" y="4560086"/>
                </a:lnTo>
                <a:lnTo>
                  <a:pt x="1299223" y="4575771"/>
                </a:lnTo>
                <a:lnTo>
                  <a:pt x="331559" y="5134841"/>
                </a:lnTo>
                <a:lnTo>
                  <a:pt x="288790" y="5161259"/>
                </a:lnTo>
                <a:lnTo>
                  <a:pt x="255577" y="5184912"/>
                </a:lnTo>
                <a:lnTo>
                  <a:pt x="230883" y="5205339"/>
                </a:lnTo>
                <a:lnTo>
                  <a:pt x="213671" y="5222081"/>
                </a:lnTo>
                <a:lnTo>
                  <a:pt x="213671" y="5423844"/>
                </a:lnTo>
                <a:lnTo>
                  <a:pt x="200252" y="5421802"/>
                </a:lnTo>
                <a:lnTo>
                  <a:pt x="142727" y="5405856"/>
                </a:lnTo>
                <a:lnTo>
                  <a:pt x="97080" y="5385737"/>
                </a:lnTo>
                <a:lnTo>
                  <a:pt x="62013" y="5362462"/>
                </a:lnTo>
                <a:lnTo>
                  <a:pt x="18434" y="5310517"/>
                </a:lnTo>
                <a:lnTo>
                  <a:pt x="1616" y="5258158"/>
                </a:lnTo>
                <a:lnTo>
                  <a:pt x="0" y="5234368"/>
                </a:lnTo>
                <a:close/>
              </a:path>
              <a:path w="4866640" h="5969634">
                <a:moveTo>
                  <a:pt x="213671" y="5423844"/>
                </a:moveTo>
                <a:lnTo>
                  <a:pt x="213671" y="5222081"/>
                </a:lnTo>
                <a:lnTo>
                  <a:pt x="236831" y="5228397"/>
                </a:lnTo>
                <a:lnTo>
                  <a:pt x="268164" y="5233907"/>
                </a:lnTo>
                <a:lnTo>
                  <a:pt x="308477" y="5237804"/>
                </a:lnTo>
                <a:lnTo>
                  <a:pt x="358575" y="5239283"/>
                </a:lnTo>
                <a:lnTo>
                  <a:pt x="1250103" y="5249112"/>
                </a:lnTo>
                <a:lnTo>
                  <a:pt x="1288248" y="5257061"/>
                </a:lnTo>
                <a:lnTo>
                  <a:pt x="1319485" y="5278602"/>
                </a:lnTo>
                <a:lnTo>
                  <a:pt x="1340591" y="5310280"/>
                </a:lnTo>
                <a:lnTo>
                  <a:pt x="1348343" y="5348639"/>
                </a:lnTo>
                <a:lnTo>
                  <a:pt x="1348343" y="5529262"/>
                </a:lnTo>
                <a:lnTo>
                  <a:pt x="1353245" y="5577710"/>
                </a:lnTo>
                <a:lnTo>
                  <a:pt x="1367300" y="5622875"/>
                </a:lnTo>
                <a:lnTo>
                  <a:pt x="1389529" y="5663778"/>
                </a:lnTo>
                <a:lnTo>
                  <a:pt x="1418953" y="5699440"/>
                </a:lnTo>
                <a:lnTo>
                  <a:pt x="1454594" y="5728882"/>
                </a:lnTo>
                <a:lnTo>
                  <a:pt x="1495473" y="5751123"/>
                </a:lnTo>
                <a:lnTo>
                  <a:pt x="1540611" y="5765187"/>
                </a:lnTo>
                <a:lnTo>
                  <a:pt x="1589031" y="5770092"/>
                </a:lnTo>
                <a:lnTo>
                  <a:pt x="4426938" y="5770092"/>
                </a:lnTo>
                <a:lnTo>
                  <a:pt x="4475358" y="5765187"/>
                </a:lnTo>
                <a:lnTo>
                  <a:pt x="4520496" y="5751123"/>
                </a:lnTo>
                <a:lnTo>
                  <a:pt x="4561375" y="5728882"/>
                </a:lnTo>
                <a:lnTo>
                  <a:pt x="4597016" y="5699440"/>
                </a:lnTo>
                <a:lnTo>
                  <a:pt x="4626440" y="5663778"/>
                </a:lnTo>
                <a:lnTo>
                  <a:pt x="4648669" y="5622875"/>
                </a:lnTo>
                <a:lnTo>
                  <a:pt x="4662723" y="5577710"/>
                </a:lnTo>
                <a:lnTo>
                  <a:pt x="4667626" y="5529262"/>
                </a:lnTo>
                <a:lnTo>
                  <a:pt x="4667626" y="5896604"/>
                </a:lnTo>
                <a:lnTo>
                  <a:pt x="4608657" y="5929855"/>
                </a:lnTo>
                <a:lnTo>
                  <a:pt x="4566026" y="5946635"/>
                </a:lnTo>
                <a:lnTo>
                  <a:pt x="4521352" y="5958959"/>
                </a:lnTo>
                <a:lnTo>
                  <a:pt x="4474900" y="5966553"/>
                </a:lnTo>
                <a:lnTo>
                  <a:pt x="4426938" y="5969145"/>
                </a:lnTo>
                <a:lnTo>
                  <a:pt x="1589031" y="5969145"/>
                </a:lnTo>
                <a:lnTo>
                  <a:pt x="1541283" y="5966568"/>
                </a:lnTo>
                <a:lnTo>
                  <a:pt x="1494986" y="5959015"/>
                </a:lnTo>
                <a:lnTo>
                  <a:pt x="1450414" y="5946753"/>
                </a:lnTo>
                <a:lnTo>
                  <a:pt x="1407840" y="5930047"/>
                </a:lnTo>
                <a:lnTo>
                  <a:pt x="1367536" y="5909165"/>
                </a:lnTo>
                <a:lnTo>
                  <a:pt x="1329776" y="5884373"/>
                </a:lnTo>
                <a:lnTo>
                  <a:pt x="1294831" y="5855937"/>
                </a:lnTo>
                <a:lnTo>
                  <a:pt x="1262976" y="5824124"/>
                </a:lnTo>
                <a:lnTo>
                  <a:pt x="1234483" y="5789201"/>
                </a:lnTo>
                <a:lnTo>
                  <a:pt x="1209625" y="5751433"/>
                </a:lnTo>
                <a:lnTo>
                  <a:pt x="1188674" y="5711088"/>
                </a:lnTo>
                <a:lnTo>
                  <a:pt x="1171904" y="5668432"/>
                </a:lnTo>
                <a:lnTo>
                  <a:pt x="1159588" y="5623731"/>
                </a:lnTo>
                <a:lnTo>
                  <a:pt x="1151998" y="5577252"/>
                </a:lnTo>
                <a:lnTo>
                  <a:pt x="1149407" y="5529262"/>
                </a:lnTo>
                <a:lnTo>
                  <a:pt x="1149407" y="5445708"/>
                </a:lnTo>
                <a:lnTo>
                  <a:pt x="356119" y="5437107"/>
                </a:lnTo>
                <a:lnTo>
                  <a:pt x="270950" y="5432559"/>
                </a:lnTo>
                <a:lnTo>
                  <a:pt x="213671" y="5423844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23" name="object 32">
            <a:extLst>
              <a:ext uri="{FF2B5EF4-FFF2-40B4-BE49-F238E27FC236}">
                <a16:creationId xmlns:a16="http://schemas.microsoft.com/office/drawing/2014/main" xmlns="" id="{0BA03435-0F4B-4C49-94C9-A2BB4A656537}"/>
              </a:ext>
            </a:extLst>
          </p:cNvPr>
          <p:cNvSpPr txBox="1"/>
          <p:nvPr/>
        </p:nvSpPr>
        <p:spPr>
          <a:xfrm>
            <a:off x="6508118" y="2153462"/>
            <a:ext cx="1950084" cy="274767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11600"/>
              </a:lnSpc>
              <a:spcBef>
                <a:spcPts val="90"/>
              </a:spcBef>
            </a:pPr>
            <a:r>
              <a:rPr lang="en-US" sz="2000" dirty="0">
                <a:solidFill>
                  <a:schemeClr val="bg1"/>
                </a:solidFill>
                <a:latin typeface="Proxima Nova Lt" panose="02000506030000020004" pitchFamily="50" charset="0"/>
                <a:ea typeface="Gotham Book" pitchFamily="2" charset="-128"/>
              </a:rPr>
              <a:t>Present data, </a:t>
            </a:r>
            <a:br>
              <a:rPr lang="en-US" sz="2000" dirty="0">
                <a:solidFill>
                  <a:schemeClr val="bg1"/>
                </a:solidFill>
                <a:latin typeface="Proxima Nova Lt" panose="02000506030000020004" pitchFamily="50" charset="0"/>
                <a:ea typeface="Gotham Book" pitchFamily="2" charset="-128"/>
              </a:rPr>
            </a:br>
            <a:r>
              <a:rPr lang="en-US" sz="2000" dirty="0">
                <a:solidFill>
                  <a:schemeClr val="bg1"/>
                </a:solidFill>
                <a:latin typeface="Proxima Nova Lt" panose="02000506030000020004" pitchFamily="50" charset="0"/>
                <a:ea typeface="Gotham Book" pitchFamily="2" charset="-128"/>
              </a:rPr>
              <a:t>do NOT analyze data. Write this part first! It makes the lab report flow better. Past tense!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A987B091-992A-4B04-A4B6-47C16FA49620}"/>
              </a:ext>
            </a:extLst>
          </p:cNvPr>
          <p:cNvSpPr/>
          <p:nvPr/>
        </p:nvSpPr>
        <p:spPr>
          <a:xfrm>
            <a:off x="557553" y="4574161"/>
            <a:ext cx="4464422" cy="68954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7C55EAD0-7E40-4E36-B702-26EFA5F5097B}"/>
              </a:ext>
            </a:extLst>
          </p:cNvPr>
          <p:cNvSpPr txBox="1"/>
          <p:nvPr/>
        </p:nvSpPr>
        <p:spPr>
          <a:xfrm>
            <a:off x="565597" y="4678005"/>
            <a:ext cx="4464423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2400" b="1" dirty="0">
                <a:latin typeface="Gotham Medium" pitchFamily="2" charset="-128"/>
                <a:ea typeface="Gotham Medium" pitchFamily="2" charset="-128"/>
              </a:rPr>
              <a:t>DATA/OBSERVATIONS</a:t>
            </a:r>
          </a:p>
        </p:txBody>
      </p:sp>
    </p:spTree>
    <p:extLst>
      <p:ext uri="{BB962C8B-B14F-4D97-AF65-F5344CB8AC3E}">
        <p14:creationId xmlns:p14="http://schemas.microsoft.com/office/powerpoint/2010/main" val="42418607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WHAT FORMAT IS USED?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5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256AC4D7-C63B-4E5D-AF73-5278321036EB}"/>
              </a:ext>
            </a:extLst>
          </p:cNvPr>
          <p:cNvSpPr/>
          <p:nvPr/>
        </p:nvSpPr>
        <p:spPr>
          <a:xfrm>
            <a:off x="560830" y="1969033"/>
            <a:ext cx="4464424" cy="689548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68D2E6E7-B67D-4A49-A9C0-046ADE349421}"/>
              </a:ext>
            </a:extLst>
          </p:cNvPr>
          <p:cNvSpPr/>
          <p:nvPr/>
        </p:nvSpPr>
        <p:spPr>
          <a:xfrm>
            <a:off x="557554" y="2826017"/>
            <a:ext cx="4464423" cy="689548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D34714AC-39AA-4266-893A-22818D1B3CF0}"/>
              </a:ext>
            </a:extLst>
          </p:cNvPr>
          <p:cNvSpPr/>
          <p:nvPr/>
        </p:nvSpPr>
        <p:spPr>
          <a:xfrm>
            <a:off x="565598" y="3687536"/>
            <a:ext cx="4464422" cy="68954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6AC22990-B704-4014-8D95-3EC1FC3619CF}"/>
              </a:ext>
            </a:extLst>
          </p:cNvPr>
          <p:cNvSpPr/>
          <p:nvPr/>
        </p:nvSpPr>
        <p:spPr>
          <a:xfrm>
            <a:off x="565597" y="5438273"/>
            <a:ext cx="4464423" cy="689549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C370791B-F9DD-4C43-BFEB-8274680D2357}"/>
              </a:ext>
            </a:extLst>
          </p:cNvPr>
          <p:cNvSpPr txBox="1"/>
          <p:nvPr/>
        </p:nvSpPr>
        <p:spPr>
          <a:xfrm>
            <a:off x="557553" y="2077732"/>
            <a:ext cx="4464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Gotham Medium" pitchFamily="2" charset="-128"/>
                <a:ea typeface="Gotham Medium" pitchFamily="2" charset="-128"/>
              </a:rPr>
              <a:t>ABSTRACT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0C286523-FEB6-42A4-8D17-CEB09D4ADF2D}"/>
              </a:ext>
            </a:extLst>
          </p:cNvPr>
          <p:cNvSpPr txBox="1"/>
          <p:nvPr/>
        </p:nvSpPr>
        <p:spPr>
          <a:xfrm>
            <a:off x="557550" y="2928953"/>
            <a:ext cx="446442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Gotham Medium" pitchFamily="2" charset="-128"/>
                <a:ea typeface="Gotham Medium" pitchFamily="2" charset="-128"/>
              </a:rPr>
              <a:t>INTRODUCTION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62890CBA-C150-47F8-8BBE-4A1636C13082}"/>
              </a:ext>
            </a:extLst>
          </p:cNvPr>
          <p:cNvSpPr txBox="1"/>
          <p:nvPr/>
        </p:nvSpPr>
        <p:spPr>
          <a:xfrm>
            <a:off x="565597" y="3789445"/>
            <a:ext cx="446442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>
                <a:latin typeface="Gotham Medium" pitchFamily="2" charset="-128"/>
                <a:ea typeface="Gotham Medium" pitchFamily="2" charset="-128"/>
              </a:rPr>
              <a:t>PROCEDURE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C6DB191A-0416-41FC-B1D7-95A3A4A16005}"/>
              </a:ext>
            </a:extLst>
          </p:cNvPr>
          <p:cNvSpPr txBox="1"/>
          <p:nvPr/>
        </p:nvSpPr>
        <p:spPr>
          <a:xfrm>
            <a:off x="557550" y="5540182"/>
            <a:ext cx="446442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Gotham Medium" pitchFamily="2" charset="-128"/>
                <a:ea typeface="Gotham Medium" pitchFamily="2" charset="-128"/>
              </a:rPr>
              <a:t>CONCLUSION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B6D10CFB-7708-4274-94EE-8DF3F7591E5E}"/>
              </a:ext>
            </a:extLst>
          </p:cNvPr>
          <p:cNvSpPr/>
          <p:nvPr/>
        </p:nvSpPr>
        <p:spPr>
          <a:xfrm>
            <a:off x="557553" y="4574161"/>
            <a:ext cx="4464422" cy="689548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A9C6AAF7-0909-454E-A058-FA7A07872718}"/>
              </a:ext>
            </a:extLst>
          </p:cNvPr>
          <p:cNvSpPr txBox="1"/>
          <p:nvPr/>
        </p:nvSpPr>
        <p:spPr>
          <a:xfrm>
            <a:off x="565597" y="4678005"/>
            <a:ext cx="4464423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Gotham Medium" pitchFamily="2" charset="-128"/>
                <a:ea typeface="Gotham Medium" pitchFamily="2" charset="-128"/>
              </a:rPr>
              <a:t>DATA/OBSERVATIONS</a:t>
            </a:r>
          </a:p>
        </p:txBody>
      </p:sp>
      <p:sp>
        <p:nvSpPr>
          <p:cNvPr id="36" name="object 30">
            <a:extLst>
              <a:ext uri="{FF2B5EF4-FFF2-40B4-BE49-F238E27FC236}">
                <a16:creationId xmlns:a16="http://schemas.microsoft.com/office/drawing/2014/main" xmlns="" id="{FB4A9545-E7DC-42CD-9425-33E491175F70}"/>
              </a:ext>
            </a:extLst>
          </p:cNvPr>
          <p:cNvSpPr/>
          <p:nvPr/>
        </p:nvSpPr>
        <p:spPr>
          <a:xfrm>
            <a:off x="5275249" y="2222774"/>
            <a:ext cx="3135276" cy="2992305"/>
          </a:xfrm>
          <a:custGeom>
            <a:avLst/>
            <a:gdLst/>
            <a:ahLst/>
            <a:cxnLst/>
            <a:rect l="l" t="t" r="r" b="b"/>
            <a:pathLst>
              <a:path w="4667884" h="5771515">
                <a:moveTo>
                  <a:pt x="1149664" y="5430964"/>
                </a:moveTo>
                <a:lnTo>
                  <a:pt x="1149664" y="340356"/>
                </a:lnTo>
                <a:lnTo>
                  <a:pt x="1152792" y="294426"/>
                </a:lnTo>
                <a:lnTo>
                  <a:pt x="1161898" y="250295"/>
                </a:lnTo>
                <a:lnTo>
                  <a:pt x="1176565" y="208384"/>
                </a:lnTo>
                <a:lnTo>
                  <a:pt x="1196373" y="169108"/>
                </a:lnTo>
                <a:lnTo>
                  <a:pt x="1220906" y="132888"/>
                </a:lnTo>
                <a:lnTo>
                  <a:pt x="1249746" y="100141"/>
                </a:lnTo>
                <a:lnTo>
                  <a:pt x="1282474" y="71284"/>
                </a:lnTo>
                <a:lnTo>
                  <a:pt x="1318673" y="46737"/>
                </a:lnTo>
                <a:lnTo>
                  <a:pt x="1357925" y="26916"/>
                </a:lnTo>
                <a:lnTo>
                  <a:pt x="1399812" y="12241"/>
                </a:lnTo>
                <a:lnTo>
                  <a:pt x="1443916" y="3130"/>
                </a:lnTo>
                <a:lnTo>
                  <a:pt x="1489820" y="0"/>
                </a:lnTo>
                <a:lnTo>
                  <a:pt x="4327727" y="0"/>
                </a:lnTo>
                <a:lnTo>
                  <a:pt x="4373630" y="3130"/>
                </a:lnTo>
                <a:lnTo>
                  <a:pt x="4417735" y="12241"/>
                </a:lnTo>
                <a:lnTo>
                  <a:pt x="4459622" y="26916"/>
                </a:lnTo>
                <a:lnTo>
                  <a:pt x="4498874" y="46737"/>
                </a:lnTo>
                <a:lnTo>
                  <a:pt x="4535073" y="71284"/>
                </a:lnTo>
                <a:lnTo>
                  <a:pt x="4567801" y="100141"/>
                </a:lnTo>
                <a:lnTo>
                  <a:pt x="4596640" y="132888"/>
                </a:lnTo>
                <a:lnTo>
                  <a:pt x="4621173" y="169108"/>
                </a:lnTo>
                <a:lnTo>
                  <a:pt x="4640982" y="208384"/>
                </a:lnTo>
                <a:lnTo>
                  <a:pt x="4655648" y="250295"/>
                </a:lnTo>
                <a:lnTo>
                  <a:pt x="4664754" y="294426"/>
                </a:lnTo>
                <a:lnTo>
                  <a:pt x="4667883" y="340356"/>
                </a:lnTo>
                <a:lnTo>
                  <a:pt x="4667883" y="5429735"/>
                </a:lnTo>
                <a:lnTo>
                  <a:pt x="4664778" y="5475666"/>
                </a:lnTo>
                <a:lnTo>
                  <a:pt x="4655733" y="5519802"/>
                </a:lnTo>
                <a:lnTo>
                  <a:pt x="4641155" y="5561727"/>
                </a:lnTo>
                <a:lnTo>
                  <a:pt x="4621446" y="5601028"/>
                </a:lnTo>
                <a:lnTo>
                  <a:pt x="4597013" y="5637292"/>
                </a:lnTo>
                <a:lnTo>
                  <a:pt x="4568261" y="5670104"/>
                </a:lnTo>
                <a:lnTo>
                  <a:pt x="4535595" y="5699051"/>
                </a:lnTo>
                <a:lnTo>
                  <a:pt x="4499419" y="5723719"/>
                </a:lnTo>
                <a:lnTo>
                  <a:pt x="4460140" y="5743693"/>
                </a:lnTo>
                <a:lnTo>
                  <a:pt x="4418161" y="5758561"/>
                </a:lnTo>
                <a:lnTo>
                  <a:pt x="4373888" y="5767908"/>
                </a:lnTo>
                <a:lnTo>
                  <a:pt x="4327727" y="5771321"/>
                </a:lnTo>
                <a:lnTo>
                  <a:pt x="1489820" y="5771321"/>
                </a:lnTo>
                <a:lnTo>
                  <a:pt x="1443916" y="5768190"/>
                </a:lnTo>
                <a:lnTo>
                  <a:pt x="1399812" y="5759079"/>
                </a:lnTo>
                <a:lnTo>
                  <a:pt x="1357925" y="5744404"/>
                </a:lnTo>
                <a:lnTo>
                  <a:pt x="1318673" y="5724584"/>
                </a:lnTo>
                <a:lnTo>
                  <a:pt x="1282474" y="5700036"/>
                </a:lnTo>
                <a:lnTo>
                  <a:pt x="1249746" y="5671179"/>
                </a:lnTo>
                <a:lnTo>
                  <a:pt x="1220906" y="5638432"/>
                </a:lnTo>
                <a:lnTo>
                  <a:pt x="1196373" y="5602212"/>
                </a:lnTo>
                <a:lnTo>
                  <a:pt x="1176565" y="5562937"/>
                </a:lnTo>
                <a:lnTo>
                  <a:pt x="1161898" y="5521025"/>
                </a:lnTo>
                <a:lnTo>
                  <a:pt x="1152792" y="5476894"/>
                </a:lnTo>
                <a:lnTo>
                  <a:pt x="1149664" y="5430964"/>
                </a:lnTo>
                <a:close/>
              </a:path>
              <a:path w="4667884" h="5771515">
                <a:moveTo>
                  <a:pt x="0" y="5140673"/>
                </a:moveTo>
                <a:lnTo>
                  <a:pt x="12354" y="5093019"/>
                </a:lnTo>
                <a:lnTo>
                  <a:pt x="56234" y="5039030"/>
                </a:lnTo>
                <a:lnTo>
                  <a:pt x="90115" y="5010108"/>
                </a:lnTo>
                <a:lnTo>
                  <a:pt x="132021" y="4980139"/>
                </a:lnTo>
                <a:lnTo>
                  <a:pt x="182000" y="4949304"/>
                </a:lnTo>
                <a:lnTo>
                  <a:pt x="1149664" y="4390234"/>
                </a:lnTo>
                <a:lnTo>
                  <a:pt x="1149664" y="5249112"/>
                </a:lnTo>
                <a:lnTo>
                  <a:pt x="258136" y="5239283"/>
                </a:lnTo>
                <a:lnTo>
                  <a:pt x="199462" y="5236888"/>
                </a:lnTo>
                <a:lnTo>
                  <a:pt x="148237" y="5231297"/>
                </a:lnTo>
                <a:lnTo>
                  <a:pt x="104509" y="5222690"/>
                </a:lnTo>
                <a:lnTo>
                  <a:pt x="39734" y="5197142"/>
                </a:lnTo>
                <a:lnTo>
                  <a:pt x="5523" y="5161677"/>
                </a:lnTo>
                <a:lnTo>
                  <a:pt x="0" y="5140673"/>
                </a:lnTo>
                <a:close/>
              </a:path>
            </a:pathLst>
          </a:custGeom>
          <a:solidFill>
            <a:srgbClr val="57058B"/>
          </a:solidFill>
        </p:spPr>
        <p:txBody>
          <a:bodyPr wrap="square" lIns="0" tIns="0" rIns="0" bIns="0" rtlCol="0"/>
          <a:lstStyle/>
          <a:p>
            <a:endParaRPr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37" name="object 31">
            <a:extLst>
              <a:ext uri="{FF2B5EF4-FFF2-40B4-BE49-F238E27FC236}">
                <a16:creationId xmlns:a16="http://schemas.microsoft.com/office/drawing/2014/main" xmlns="" id="{20AF251A-E064-40AB-B77D-371CD38A36D7}"/>
              </a:ext>
            </a:extLst>
          </p:cNvPr>
          <p:cNvSpPr/>
          <p:nvPr/>
        </p:nvSpPr>
        <p:spPr>
          <a:xfrm>
            <a:off x="5432314" y="2035042"/>
            <a:ext cx="3268773" cy="3095023"/>
          </a:xfrm>
          <a:custGeom>
            <a:avLst/>
            <a:gdLst/>
            <a:ahLst/>
            <a:cxnLst/>
            <a:rect l="l" t="t" r="r" b="b"/>
            <a:pathLst>
              <a:path w="4866640" h="5969634">
                <a:moveTo>
                  <a:pt x="0" y="5234368"/>
                </a:moveTo>
                <a:lnTo>
                  <a:pt x="14333" y="5164964"/>
                </a:lnTo>
                <a:lnTo>
                  <a:pt x="32314" y="5130673"/>
                </a:lnTo>
                <a:lnTo>
                  <a:pt x="57562" y="5096597"/>
                </a:lnTo>
                <a:lnTo>
                  <a:pt x="90121" y="5062694"/>
                </a:lnTo>
                <a:lnTo>
                  <a:pt x="130033" y="5028921"/>
                </a:lnTo>
                <a:lnTo>
                  <a:pt x="177342" y="4995234"/>
                </a:lnTo>
                <a:lnTo>
                  <a:pt x="232091" y="4961591"/>
                </a:lnTo>
                <a:lnTo>
                  <a:pt x="1149407" y="4432010"/>
                </a:lnTo>
                <a:lnTo>
                  <a:pt x="1149407" y="439883"/>
                </a:lnTo>
                <a:lnTo>
                  <a:pt x="1151998" y="391892"/>
                </a:lnTo>
                <a:lnTo>
                  <a:pt x="1159588" y="345414"/>
                </a:lnTo>
                <a:lnTo>
                  <a:pt x="1171904" y="300713"/>
                </a:lnTo>
                <a:lnTo>
                  <a:pt x="1188674" y="258056"/>
                </a:lnTo>
                <a:lnTo>
                  <a:pt x="1209625" y="217711"/>
                </a:lnTo>
                <a:lnTo>
                  <a:pt x="1234483" y="179944"/>
                </a:lnTo>
                <a:lnTo>
                  <a:pt x="1262976" y="145020"/>
                </a:lnTo>
                <a:lnTo>
                  <a:pt x="1294831" y="113207"/>
                </a:lnTo>
                <a:lnTo>
                  <a:pt x="1329776" y="84772"/>
                </a:lnTo>
                <a:lnTo>
                  <a:pt x="1367536" y="59979"/>
                </a:lnTo>
                <a:lnTo>
                  <a:pt x="1407840" y="39097"/>
                </a:lnTo>
                <a:lnTo>
                  <a:pt x="1450414" y="22392"/>
                </a:lnTo>
                <a:lnTo>
                  <a:pt x="1494986" y="10129"/>
                </a:lnTo>
                <a:lnTo>
                  <a:pt x="1541283" y="2576"/>
                </a:lnTo>
                <a:lnTo>
                  <a:pt x="1589031" y="0"/>
                </a:lnTo>
                <a:lnTo>
                  <a:pt x="4426938" y="0"/>
                </a:lnTo>
                <a:lnTo>
                  <a:pt x="4474900" y="2576"/>
                </a:lnTo>
                <a:lnTo>
                  <a:pt x="4521352" y="10129"/>
                </a:lnTo>
                <a:lnTo>
                  <a:pt x="4566026" y="22392"/>
                </a:lnTo>
                <a:lnTo>
                  <a:pt x="4608657" y="39097"/>
                </a:lnTo>
                <a:lnTo>
                  <a:pt x="4648978" y="59979"/>
                </a:lnTo>
                <a:lnTo>
                  <a:pt x="4686724" y="84772"/>
                </a:lnTo>
                <a:lnTo>
                  <a:pt x="4721627" y="113207"/>
                </a:lnTo>
                <a:lnTo>
                  <a:pt x="4753421" y="145020"/>
                </a:lnTo>
                <a:lnTo>
                  <a:pt x="4781840" y="179944"/>
                </a:lnTo>
                <a:lnTo>
                  <a:pt x="4806617" y="217711"/>
                </a:lnTo>
                <a:lnTo>
                  <a:pt x="4827487" y="258056"/>
                </a:lnTo>
                <a:lnTo>
                  <a:pt x="4844183" y="300713"/>
                </a:lnTo>
                <a:lnTo>
                  <a:pt x="4856438" y="345414"/>
                </a:lnTo>
                <a:lnTo>
                  <a:pt x="4863986" y="391892"/>
                </a:lnTo>
                <a:lnTo>
                  <a:pt x="4866562" y="439883"/>
                </a:lnTo>
                <a:lnTo>
                  <a:pt x="4866562" y="5529262"/>
                </a:lnTo>
                <a:lnTo>
                  <a:pt x="4863986" y="5577038"/>
                </a:lnTo>
                <a:lnTo>
                  <a:pt x="4856438" y="5623362"/>
                </a:lnTo>
                <a:lnTo>
                  <a:pt x="4844183" y="5667960"/>
                </a:lnTo>
                <a:lnTo>
                  <a:pt x="4827487" y="5710560"/>
                </a:lnTo>
                <a:lnTo>
                  <a:pt x="4806617" y="5750887"/>
                </a:lnTo>
                <a:lnTo>
                  <a:pt x="4781840" y="5788670"/>
                </a:lnTo>
                <a:lnTo>
                  <a:pt x="4753421" y="5823635"/>
                </a:lnTo>
                <a:lnTo>
                  <a:pt x="4721627" y="5855509"/>
                </a:lnTo>
                <a:lnTo>
                  <a:pt x="4686724" y="5884019"/>
                </a:lnTo>
                <a:lnTo>
                  <a:pt x="4667626" y="5896604"/>
                </a:lnTo>
                <a:lnTo>
                  <a:pt x="4667626" y="439883"/>
                </a:lnTo>
                <a:lnTo>
                  <a:pt x="4662723" y="391435"/>
                </a:lnTo>
                <a:lnTo>
                  <a:pt x="4648669" y="346270"/>
                </a:lnTo>
                <a:lnTo>
                  <a:pt x="4626440" y="305366"/>
                </a:lnTo>
                <a:lnTo>
                  <a:pt x="4597016" y="269705"/>
                </a:lnTo>
                <a:lnTo>
                  <a:pt x="4561375" y="240263"/>
                </a:lnTo>
                <a:lnTo>
                  <a:pt x="4520496" y="218021"/>
                </a:lnTo>
                <a:lnTo>
                  <a:pt x="4475358" y="203958"/>
                </a:lnTo>
                <a:lnTo>
                  <a:pt x="4426938" y="199053"/>
                </a:lnTo>
                <a:lnTo>
                  <a:pt x="1589031" y="199053"/>
                </a:lnTo>
                <a:lnTo>
                  <a:pt x="1540611" y="203958"/>
                </a:lnTo>
                <a:lnTo>
                  <a:pt x="1495473" y="218021"/>
                </a:lnTo>
                <a:lnTo>
                  <a:pt x="1454594" y="240263"/>
                </a:lnTo>
                <a:lnTo>
                  <a:pt x="1418953" y="269705"/>
                </a:lnTo>
                <a:lnTo>
                  <a:pt x="1389529" y="305366"/>
                </a:lnTo>
                <a:lnTo>
                  <a:pt x="1367300" y="346270"/>
                </a:lnTo>
                <a:lnTo>
                  <a:pt x="1353245" y="391435"/>
                </a:lnTo>
                <a:lnTo>
                  <a:pt x="1348343" y="439883"/>
                </a:lnTo>
                <a:lnTo>
                  <a:pt x="1348343" y="4489760"/>
                </a:lnTo>
                <a:lnTo>
                  <a:pt x="1344985" y="4515813"/>
                </a:lnTo>
                <a:lnTo>
                  <a:pt x="1335296" y="4539677"/>
                </a:lnTo>
                <a:lnTo>
                  <a:pt x="1319850" y="4560086"/>
                </a:lnTo>
                <a:lnTo>
                  <a:pt x="1299223" y="4575771"/>
                </a:lnTo>
                <a:lnTo>
                  <a:pt x="331559" y="5134841"/>
                </a:lnTo>
                <a:lnTo>
                  <a:pt x="288790" y="5161259"/>
                </a:lnTo>
                <a:lnTo>
                  <a:pt x="255577" y="5184912"/>
                </a:lnTo>
                <a:lnTo>
                  <a:pt x="230883" y="5205339"/>
                </a:lnTo>
                <a:lnTo>
                  <a:pt x="213671" y="5222081"/>
                </a:lnTo>
                <a:lnTo>
                  <a:pt x="213671" y="5423844"/>
                </a:lnTo>
                <a:lnTo>
                  <a:pt x="200252" y="5421802"/>
                </a:lnTo>
                <a:lnTo>
                  <a:pt x="142727" y="5405856"/>
                </a:lnTo>
                <a:lnTo>
                  <a:pt x="97080" y="5385737"/>
                </a:lnTo>
                <a:lnTo>
                  <a:pt x="62013" y="5362462"/>
                </a:lnTo>
                <a:lnTo>
                  <a:pt x="18434" y="5310517"/>
                </a:lnTo>
                <a:lnTo>
                  <a:pt x="1616" y="5258158"/>
                </a:lnTo>
                <a:lnTo>
                  <a:pt x="0" y="5234368"/>
                </a:lnTo>
                <a:close/>
              </a:path>
              <a:path w="4866640" h="5969634">
                <a:moveTo>
                  <a:pt x="213671" y="5423844"/>
                </a:moveTo>
                <a:lnTo>
                  <a:pt x="213671" y="5222081"/>
                </a:lnTo>
                <a:lnTo>
                  <a:pt x="236831" y="5228397"/>
                </a:lnTo>
                <a:lnTo>
                  <a:pt x="268164" y="5233907"/>
                </a:lnTo>
                <a:lnTo>
                  <a:pt x="308477" y="5237804"/>
                </a:lnTo>
                <a:lnTo>
                  <a:pt x="358575" y="5239283"/>
                </a:lnTo>
                <a:lnTo>
                  <a:pt x="1250103" y="5249112"/>
                </a:lnTo>
                <a:lnTo>
                  <a:pt x="1288248" y="5257061"/>
                </a:lnTo>
                <a:lnTo>
                  <a:pt x="1319485" y="5278602"/>
                </a:lnTo>
                <a:lnTo>
                  <a:pt x="1340591" y="5310280"/>
                </a:lnTo>
                <a:lnTo>
                  <a:pt x="1348343" y="5348639"/>
                </a:lnTo>
                <a:lnTo>
                  <a:pt x="1348343" y="5529262"/>
                </a:lnTo>
                <a:lnTo>
                  <a:pt x="1353245" y="5577710"/>
                </a:lnTo>
                <a:lnTo>
                  <a:pt x="1367300" y="5622875"/>
                </a:lnTo>
                <a:lnTo>
                  <a:pt x="1389529" y="5663778"/>
                </a:lnTo>
                <a:lnTo>
                  <a:pt x="1418953" y="5699440"/>
                </a:lnTo>
                <a:lnTo>
                  <a:pt x="1454594" y="5728882"/>
                </a:lnTo>
                <a:lnTo>
                  <a:pt x="1495473" y="5751123"/>
                </a:lnTo>
                <a:lnTo>
                  <a:pt x="1540611" y="5765187"/>
                </a:lnTo>
                <a:lnTo>
                  <a:pt x="1589031" y="5770092"/>
                </a:lnTo>
                <a:lnTo>
                  <a:pt x="4426938" y="5770092"/>
                </a:lnTo>
                <a:lnTo>
                  <a:pt x="4475358" y="5765187"/>
                </a:lnTo>
                <a:lnTo>
                  <a:pt x="4520496" y="5751123"/>
                </a:lnTo>
                <a:lnTo>
                  <a:pt x="4561375" y="5728882"/>
                </a:lnTo>
                <a:lnTo>
                  <a:pt x="4597016" y="5699440"/>
                </a:lnTo>
                <a:lnTo>
                  <a:pt x="4626440" y="5663778"/>
                </a:lnTo>
                <a:lnTo>
                  <a:pt x="4648669" y="5622875"/>
                </a:lnTo>
                <a:lnTo>
                  <a:pt x="4662723" y="5577710"/>
                </a:lnTo>
                <a:lnTo>
                  <a:pt x="4667626" y="5529262"/>
                </a:lnTo>
                <a:lnTo>
                  <a:pt x="4667626" y="5896604"/>
                </a:lnTo>
                <a:lnTo>
                  <a:pt x="4608657" y="5929855"/>
                </a:lnTo>
                <a:lnTo>
                  <a:pt x="4566026" y="5946635"/>
                </a:lnTo>
                <a:lnTo>
                  <a:pt x="4521352" y="5958959"/>
                </a:lnTo>
                <a:lnTo>
                  <a:pt x="4474900" y="5966553"/>
                </a:lnTo>
                <a:lnTo>
                  <a:pt x="4426938" y="5969145"/>
                </a:lnTo>
                <a:lnTo>
                  <a:pt x="1589031" y="5969145"/>
                </a:lnTo>
                <a:lnTo>
                  <a:pt x="1541283" y="5966568"/>
                </a:lnTo>
                <a:lnTo>
                  <a:pt x="1494986" y="5959015"/>
                </a:lnTo>
                <a:lnTo>
                  <a:pt x="1450414" y="5946753"/>
                </a:lnTo>
                <a:lnTo>
                  <a:pt x="1407840" y="5930047"/>
                </a:lnTo>
                <a:lnTo>
                  <a:pt x="1367536" y="5909165"/>
                </a:lnTo>
                <a:lnTo>
                  <a:pt x="1329776" y="5884373"/>
                </a:lnTo>
                <a:lnTo>
                  <a:pt x="1294831" y="5855937"/>
                </a:lnTo>
                <a:lnTo>
                  <a:pt x="1262976" y="5824124"/>
                </a:lnTo>
                <a:lnTo>
                  <a:pt x="1234483" y="5789201"/>
                </a:lnTo>
                <a:lnTo>
                  <a:pt x="1209625" y="5751433"/>
                </a:lnTo>
                <a:lnTo>
                  <a:pt x="1188674" y="5711088"/>
                </a:lnTo>
                <a:lnTo>
                  <a:pt x="1171904" y="5668432"/>
                </a:lnTo>
                <a:lnTo>
                  <a:pt x="1159588" y="5623731"/>
                </a:lnTo>
                <a:lnTo>
                  <a:pt x="1151998" y="5577252"/>
                </a:lnTo>
                <a:lnTo>
                  <a:pt x="1149407" y="5529262"/>
                </a:lnTo>
                <a:lnTo>
                  <a:pt x="1149407" y="5445708"/>
                </a:lnTo>
                <a:lnTo>
                  <a:pt x="356119" y="5437107"/>
                </a:lnTo>
                <a:lnTo>
                  <a:pt x="270950" y="5432559"/>
                </a:lnTo>
                <a:lnTo>
                  <a:pt x="213671" y="5423844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38" name="object 32">
            <a:extLst>
              <a:ext uri="{FF2B5EF4-FFF2-40B4-BE49-F238E27FC236}">
                <a16:creationId xmlns:a16="http://schemas.microsoft.com/office/drawing/2014/main" xmlns="" id="{4213FD0C-4A2F-4046-8A0C-35CB5359BC11}"/>
              </a:ext>
            </a:extLst>
          </p:cNvPr>
          <p:cNvSpPr txBox="1"/>
          <p:nvPr/>
        </p:nvSpPr>
        <p:spPr>
          <a:xfrm>
            <a:off x="6466687" y="2421425"/>
            <a:ext cx="1823072" cy="240296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11600"/>
              </a:lnSpc>
              <a:spcBef>
                <a:spcPts val="90"/>
              </a:spcBef>
            </a:pPr>
            <a:r>
              <a:rPr lang="en-US" sz="2000" dirty="0">
                <a:solidFill>
                  <a:schemeClr val="bg1"/>
                </a:solidFill>
                <a:latin typeface="Proxima Nova Lt" panose="02000506030000020004" pitchFamily="50" charset="0"/>
                <a:ea typeface="Gotham Book" pitchFamily="2" charset="-128"/>
              </a:rPr>
              <a:t>Repeatability – others can follow the description and replicate the results.</a:t>
            </a:r>
            <a:br>
              <a:rPr lang="en-US" sz="2000" dirty="0">
                <a:solidFill>
                  <a:schemeClr val="bg1"/>
                </a:solidFill>
                <a:latin typeface="Proxima Nova Lt" panose="02000506030000020004" pitchFamily="50" charset="0"/>
                <a:ea typeface="Gotham Book" pitchFamily="2" charset="-128"/>
              </a:rPr>
            </a:br>
            <a:r>
              <a:rPr lang="en-US" sz="2000" dirty="0">
                <a:solidFill>
                  <a:schemeClr val="bg1"/>
                </a:solidFill>
                <a:latin typeface="Proxima Nova Lt" panose="02000506030000020004" pitchFamily="50" charset="0"/>
                <a:ea typeface="Gotham Book" pitchFamily="2" charset="-128"/>
              </a:rPr>
              <a:t>Past tense!</a:t>
            </a:r>
          </a:p>
        </p:txBody>
      </p:sp>
    </p:spTree>
    <p:extLst>
      <p:ext uri="{BB962C8B-B14F-4D97-AF65-F5344CB8AC3E}">
        <p14:creationId xmlns:p14="http://schemas.microsoft.com/office/powerpoint/2010/main" val="29323263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WHAT FORMAT IS USED?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6</a:t>
            </a:r>
          </a:p>
        </p:txBody>
      </p:sp>
      <p:sp>
        <p:nvSpPr>
          <p:cNvPr id="21" name="object 30">
            <a:extLst>
              <a:ext uri="{FF2B5EF4-FFF2-40B4-BE49-F238E27FC236}">
                <a16:creationId xmlns:a16="http://schemas.microsoft.com/office/drawing/2014/main" xmlns="" id="{B3AA9C47-7399-4284-BF83-135D82A24AEA}"/>
              </a:ext>
            </a:extLst>
          </p:cNvPr>
          <p:cNvSpPr/>
          <p:nvPr/>
        </p:nvSpPr>
        <p:spPr>
          <a:xfrm>
            <a:off x="5445214" y="2959328"/>
            <a:ext cx="3428962" cy="3051856"/>
          </a:xfrm>
          <a:custGeom>
            <a:avLst/>
            <a:gdLst/>
            <a:ahLst/>
            <a:cxnLst/>
            <a:rect l="l" t="t" r="r" b="b"/>
            <a:pathLst>
              <a:path w="4641850" h="5734684">
                <a:moveTo>
                  <a:pt x="1143104" y="5396062"/>
                </a:moveTo>
                <a:lnTo>
                  <a:pt x="1143104" y="338246"/>
                </a:lnTo>
                <a:lnTo>
                  <a:pt x="1146214" y="292600"/>
                </a:lnTo>
                <a:lnTo>
                  <a:pt x="1155268" y="248743"/>
                </a:lnTo>
                <a:lnTo>
                  <a:pt x="1169851" y="207091"/>
                </a:lnTo>
                <a:lnTo>
                  <a:pt x="1189546" y="168060"/>
                </a:lnTo>
                <a:lnTo>
                  <a:pt x="1213939" y="132064"/>
                </a:lnTo>
                <a:lnTo>
                  <a:pt x="1242614" y="99520"/>
                </a:lnTo>
                <a:lnTo>
                  <a:pt x="1275156" y="70842"/>
                </a:lnTo>
                <a:lnTo>
                  <a:pt x="1311148" y="46447"/>
                </a:lnTo>
                <a:lnTo>
                  <a:pt x="1350176" y="26749"/>
                </a:lnTo>
                <a:lnTo>
                  <a:pt x="1391824" y="12165"/>
                </a:lnTo>
                <a:lnTo>
                  <a:pt x="1435677" y="3110"/>
                </a:lnTo>
                <a:lnTo>
                  <a:pt x="1481318" y="0"/>
                </a:lnTo>
                <a:lnTo>
                  <a:pt x="4303031" y="0"/>
                </a:lnTo>
                <a:lnTo>
                  <a:pt x="4348929" y="3110"/>
                </a:lnTo>
                <a:lnTo>
                  <a:pt x="4392949" y="12165"/>
                </a:lnTo>
                <a:lnTo>
                  <a:pt x="4434689" y="26749"/>
                </a:lnTo>
                <a:lnTo>
                  <a:pt x="4473744" y="46447"/>
                </a:lnTo>
                <a:lnTo>
                  <a:pt x="4509713" y="70842"/>
                </a:lnTo>
                <a:lnTo>
                  <a:pt x="4542193" y="99520"/>
                </a:lnTo>
                <a:lnTo>
                  <a:pt x="4570781" y="132064"/>
                </a:lnTo>
                <a:lnTo>
                  <a:pt x="4595074" y="168060"/>
                </a:lnTo>
                <a:lnTo>
                  <a:pt x="4614670" y="207091"/>
                </a:lnTo>
                <a:lnTo>
                  <a:pt x="4629166" y="248743"/>
                </a:lnTo>
                <a:lnTo>
                  <a:pt x="4638159" y="292600"/>
                </a:lnTo>
                <a:lnTo>
                  <a:pt x="4641246" y="338246"/>
                </a:lnTo>
                <a:lnTo>
                  <a:pt x="4641246" y="5396062"/>
                </a:lnTo>
                <a:lnTo>
                  <a:pt x="4638136" y="5441708"/>
                </a:lnTo>
                <a:lnTo>
                  <a:pt x="4629081" y="5485565"/>
                </a:lnTo>
                <a:lnTo>
                  <a:pt x="4614499" y="5527216"/>
                </a:lnTo>
                <a:lnTo>
                  <a:pt x="4594803" y="5566248"/>
                </a:lnTo>
                <a:lnTo>
                  <a:pt x="4570410" y="5602244"/>
                </a:lnTo>
                <a:lnTo>
                  <a:pt x="4541735" y="5634788"/>
                </a:lnTo>
                <a:lnTo>
                  <a:pt x="4509194" y="5663466"/>
                </a:lnTo>
                <a:lnTo>
                  <a:pt x="4473201" y="5687861"/>
                </a:lnTo>
                <a:lnTo>
                  <a:pt x="4434173" y="5707558"/>
                </a:lnTo>
                <a:lnTo>
                  <a:pt x="4392525" y="5722142"/>
                </a:lnTo>
                <a:lnTo>
                  <a:pt x="4348673" y="5731198"/>
                </a:lnTo>
                <a:lnTo>
                  <a:pt x="4303031" y="5734308"/>
                </a:lnTo>
                <a:lnTo>
                  <a:pt x="1481318" y="5734308"/>
                </a:lnTo>
                <a:lnTo>
                  <a:pt x="1435677" y="5731198"/>
                </a:lnTo>
                <a:lnTo>
                  <a:pt x="1391824" y="5722142"/>
                </a:lnTo>
                <a:lnTo>
                  <a:pt x="1350176" y="5707558"/>
                </a:lnTo>
                <a:lnTo>
                  <a:pt x="1311148" y="5687861"/>
                </a:lnTo>
                <a:lnTo>
                  <a:pt x="1275156" y="5663466"/>
                </a:lnTo>
                <a:lnTo>
                  <a:pt x="1242614" y="5634788"/>
                </a:lnTo>
                <a:lnTo>
                  <a:pt x="1213939" y="5602244"/>
                </a:lnTo>
                <a:lnTo>
                  <a:pt x="1189546" y="5566248"/>
                </a:lnTo>
                <a:lnTo>
                  <a:pt x="1169851" y="5527216"/>
                </a:lnTo>
                <a:lnTo>
                  <a:pt x="1155268" y="5485565"/>
                </a:lnTo>
                <a:lnTo>
                  <a:pt x="1146214" y="5441708"/>
                </a:lnTo>
                <a:lnTo>
                  <a:pt x="1143104" y="5396062"/>
                </a:lnTo>
                <a:close/>
              </a:path>
              <a:path w="4641850" h="5734684">
                <a:moveTo>
                  <a:pt x="0" y="625515"/>
                </a:moveTo>
                <a:lnTo>
                  <a:pt x="18677" y="585876"/>
                </a:lnTo>
                <a:lnTo>
                  <a:pt x="67935" y="555380"/>
                </a:lnTo>
                <a:lnTo>
                  <a:pt x="147391" y="535453"/>
                </a:lnTo>
                <a:lnTo>
                  <a:pt x="198324" y="529897"/>
                </a:lnTo>
                <a:lnTo>
                  <a:pt x="256663" y="527517"/>
                </a:lnTo>
                <a:lnTo>
                  <a:pt x="1143104" y="518969"/>
                </a:lnTo>
                <a:lnTo>
                  <a:pt x="1143104" y="1371300"/>
                </a:lnTo>
                <a:lnTo>
                  <a:pt x="180962" y="815698"/>
                </a:lnTo>
                <a:lnTo>
                  <a:pt x="131268" y="785053"/>
                </a:lnTo>
                <a:lnTo>
                  <a:pt x="89600" y="755270"/>
                </a:lnTo>
                <a:lnTo>
                  <a:pt x="55913" y="726528"/>
                </a:lnTo>
                <a:lnTo>
                  <a:pt x="12284" y="672874"/>
                </a:lnTo>
                <a:lnTo>
                  <a:pt x="0" y="625515"/>
                </a:lnTo>
                <a:close/>
              </a:path>
            </a:pathLst>
          </a:custGeom>
          <a:solidFill>
            <a:srgbClr val="5705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31">
            <a:extLst>
              <a:ext uri="{FF2B5EF4-FFF2-40B4-BE49-F238E27FC236}">
                <a16:creationId xmlns:a16="http://schemas.microsoft.com/office/drawing/2014/main" xmlns="" id="{3FDEB4E9-E7D5-42C3-94BB-CBFAF90FD3CC}"/>
              </a:ext>
            </a:extLst>
          </p:cNvPr>
          <p:cNvSpPr/>
          <p:nvPr/>
        </p:nvSpPr>
        <p:spPr>
          <a:xfrm>
            <a:off x="5583442" y="3079375"/>
            <a:ext cx="3574846" cy="3156953"/>
          </a:xfrm>
          <a:custGeom>
            <a:avLst/>
            <a:gdLst/>
            <a:ahLst/>
            <a:cxnLst/>
            <a:rect l="l" t="t" r="r" b="b"/>
            <a:pathLst>
              <a:path w="4839334" h="5932170">
                <a:moveTo>
                  <a:pt x="0" y="730220"/>
                </a:moveTo>
                <a:lnTo>
                  <a:pt x="7286" y="681015"/>
                </a:lnTo>
                <a:lnTo>
                  <a:pt x="36024" y="628175"/>
                </a:lnTo>
                <a:lnTo>
                  <a:pt x="96526" y="579790"/>
                </a:lnTo>
                <a:lnTo>
                  <a:pt x="141913" y="559796"/>
                </a:lnTo>
                <a:lnTo>
                  <a:pt x="199109" y="543948"/>
                </a:lnTo>
                <a:lnTo>
                  <a:pt x="269404" y="533258"/>
                </a:lnTo>
                <a:lnTo>
                  <a:pt x="354087" y="528738"/>
                </a:lnTo>
                <a:lnTo>
                  <a:pt x="1142848" y="520190"/>
                </a:lnTo>
                <a:lnTo>
                  <a:pt x="1142848" y="437155"/>
                </a:lnTo>
                <a:lnTo>
                  <a:pt x="1145424" y="389582"/>
                </a:lnTo>
                <a:lnTo>
                  <a:pt x="1152914" y="343638"/>
                </a:lnTo>
                <a:lnTo>
                  <a:pt x="1165100" y="299317"/>
                </a:lnTo>
                <a:lnTo>
                  <a:pt x="1181700" y="256981"/>
                </a:lnTo>
                <a:lnTo>
                  <a:pt x="1202451" y="216904"/>
                </a:lnTo>
                <a:lnTo>
                  <a:pt x="1227087" y="179355"/>
                </a:lnTo>
                <a:lnTo>
                  <a:pt x="1255344" y="144607"/>
                </a:lnTo>
                <a:lnTo>
                  <a:pt x="1286956" y="112931"/>
                </a:lnTo>
                <a:lnTo>
                  <a:pt x="1321660" y="84598"/>
                </a:lnTo>
                <a:lnTo>
                  <a:pt x="1359190" y="59879"/>
                </a:lnTo>
                <a:lnTo>
                  <a:pt x="1399281" y="39046"/>
                </a:lnTo>
                <a:lnTo>
                  <a:pt x="1441669" y="22370"/>
                </a:lnTo>
                <a:lnTo>
                  <a:pt x="1486088" y="10123"/>
                </a:lnTo>
                <a:lnTo>
                  <a:pt x="1531820" y="2650"/>
                </a:lnTo>
                <a:lnTo>
                  <a:pt x="1579963" y="0"/>
                </a:lnTo>
                <a:lnTo>
                  <a:pt x="4401676" y="0"/>
                </a:lnTo>
                <a:lnTo>
                  <a:pt x="4449365" y="2576"/>
                </a:lnTo>
                <a:lnTo>
                  <a:pt x="4495551" y="10123"/>
                </a:lnTo>
                <a:lnTo>
                  <a:pt x="4539971" y="22370"/>
                </a:lnTo>
                <a:lnTo>
                  <a:pt x="4582358" y="39046"/>
                </a:lnTo>
                <a:lnTo>
                  <a:pt x="4622450" y="59879"/>
                </a:lnTo>
                <a:lnTo>
                  <a:pt x="4659980" y="84598"/>
                </a:lnTo>
                <a:lnTo>
                  <a:pt x="4694683" y="112931"/>
                </a:lnTo>
                <a:lnTo>
                  <a:pt x="4726296" y="144607"/>
                </a:lnTo>
                <a:lnTo>
                  <a:pt x="4754553" y="179355"/>
                </a:lnTo>
                <a:lnTo>
                  <a:pt x="4779189" y="216904"/>
                </a:lnTo>
                <a:lnTo>
                  <a:pt x="4799940" y="256981"/>
                </a:lnTo>
                <a:lnTo>
                  <a:pt x="4816540" y="299317"/>
                </a:lnTo>
                <a:lnTo>
                  <a:pt x="4828725" y="343638"/>
                </a:lnTo>
                <a:lnTo>
                  <a:pt x="4836231" y="389675"/>
                </a:lnTo>
                <a:lnTo>
                  <a:pt x="4838791" y="437155"/>
                </a:lnTo>
                <a:lnTo>
                  <a:pt x="4838791" y="5494972"/>
                </a:lnTo>
                <a:lnTo>
                  <a:pt x="4836231" y="5542665"/>
                </a:lnTo>
                <a:lnTo>
                  <a:pt x="4828725" y="5588855"/>
                </a:lnTo>
                <a:lnTo>
                  <a:pt x="4816540" y="5633279"/>
                </a:lnTo>
                <a:lnTo>
                  <a:pt x="4799940" y="5675671"/>
                </a:lnTo>
                <a:lnTo>
                  <a:pt x="4779189" y="5715766"/>
                </a:lnTo>
                <a:lnTo>
                  <a:pt x="4754553" y="5753299"/>
                </a:lnTo>
                <a:lnTo>
                  <a:pt x="4726296" y="5788006"/>
                </a:lnTo>
                <a:lnTo>
                  <a:pt x="4694683" y="5819621"/>
                </a:lnTo>
                <a:lnTo>
                  <a:pt x="4659980" y="5847881"/>
                </a:lnTo>
                <a:lnTo>
                  <a:pt x="4640991" y="5860347"/>
                </a:lnTo>
                <a:lnTo>
                  <a:pt x="4640991" y="437155"/>
                </a:lnTo>
                <a:lnTo>
                  <a:pt x="4636116" y="389007"/>
                </a:lnTo>
                <a:lnTo>
                  <a:pt x="4622142" y="344122"/>
                </a:lnTo>
                <a:lnTo>
                  <a:pt x="4600040" y="303473"/>
                </a:lnTo>
                <a:lnTo>
                  <a:pt x="4570784" y="268032"/>
                </a:lnTo>
                <a:lnTo>
                  <a:pt x="4535346" y="238773"/>
                </a:lnTo>
                <a:lnTo>
                  <a:pt x="4494701" y="216669"/>
                </a:lnTo>
                <a:lnTo>
                  <a:pt x="4449820" y="202693"/>
                </a:lnTo>
                <a:lnTo>
                  <a:pt x="4401676" y="197818"/>
                </a:lnTo>
                <a:lnTo>
                  <a:pt x="1579963" y="197818"/>
                </a:lnTo>
                <a:lnTo>
                  <a:pt x="1531820" y="202693"/>
                </a:lnTo>
                <a:lnTo>
                  <a:pt x="1486939" y="216669"/>
                </a:lnTo>
                <a:lnTo>
                  <a:pt x="1446293" y="238773"/>
                </a:lnTo>
                <a:lnTo>
                  <a:pt x="1410856" y="268032"/>
                </a:lnTo>
                <a:lnTo>
                  <a:pt x="1381600" y="303473"/>
                </a:lnTo>
                <a:lnTo>
                  <a:pt x="1359498" y="344122"/>
                </a:lnTo>
                <a:lnTo>
                  <a:pt x="1345523" y="389007"/>
                </a:lnTo>
                <a:lnTo>
                  <a:pt x="1340649" y="437155"/>
                </a:lnTo>
                <a:lnTo>
                  <a:pt x="1340649" y="617879"/>
                </a:lnTo>
                <a:lnTo>
                  <a:pt x="1332941" y="655828"/>
                </a:lnTo>
                <a:lnTo>
                  <a:pt x="1311956" y="687024"/>
                </a:lnTo>
                <a:lnTo>
                  <a:pt x="1280897" y="708374"/>
                </a:lnTo>
                <a:lnTo>
                  <a:pt x="1242970" y="716788"/>
                </a:lnTo>
                <a:lnTo>
                  <a:pt x="356529" y="726557"/>
                </a:lnTo>
                <a:lnTo>
                  <a:pt x="306545" y="728713"/>
                </a:lnTo>
                <a:lnTo>
                  <a:pt x="266176" y="732815"/>
                </a:lnTo>
                <a:lnTo>
                  <a:pt x="234964" y="738062"/>
                </a:lnTo>
                <a:lnTo>
                  <a:pt x="212452" y="743652"/>
                </a:lnTo>
                <a:lnTo>
                  <a:pt x="212452" y="990057"/>
                </a:lnTo>
                <a:lnTo>
                  <a:pt x="176330" y="967871"/>
                </a:lnTo>
                <a:lnTo>
                  <a:pt x="129291" y="934393"/>
                </a:lnTo>
                <a:lnTo>
                  <a:pt x="89606" y="900829"/>
                </a:lnTo>
                <a:lnTo>
                  <a:pt x="57234" y="867137"/>
                </a:lnTo>
                <a:lnTo>
                  <a:pt x="32129" y="833272"/>
                </a:lnTo>
                <a:lnTo>
                  <a:pt x="14251" y="799194"/>
                </a:lnTo>
                <a:lnTo>
                  <a:pt x="3555" y="764857"/>
                </a:lnTo>
                <a:lnTo>
                  <a:pt x="0" y="730220"/>
                </a:lnTo>
                <a:close/>
              </a:path>
              <a:path w="4839334" h="5932170">
                <a:moveTo>
                  <a:pt x="212452" y="990057"/>
                </a:moveTo>
                <a:lnTo>
                  <a:pt x="212452" y="743652"/>
                </a:lnTo>
                <a:lnTo>
                  <a:pt x="229565" y="760118"/>
                </a:lnTo>
                <a:lnTo>
                  <a:pt x="254118" y="780133"/>
                </a:lnTo>
                <a:lnTo>
                  <a:pt x="287143" y="803582"/>
                </a:lnTo>
                <a:lnTo>
                  <a:pt x="329667" y="830351"/>
                </a:lnTo>
                <a:lnTo>
                  <a:pt x="1291809" y="1385954"/>
                </a:lnTo>
                <a:lnTo>
                  <a:pt x="1312318" y="1401542"/>
                </a:lnTo>
                <a:lnTo>
                  <a:pt x="1327676" y="1421824"/>
                </a:lnTo>
                <a:lnTo>
                  <a:pt x="1337310" y="1445540"/>
                </a:lnTo>
                <a:lnTo>
                  <a:pt x="1340649" y="1471431"/>
                </a:lnTo>
                <a:lnTo>
                  <a:pt x="1340649" y="5496193"/>
                </a:lnTo>
                <a:lnTo>
                  <a:pt x="1345523" y="5544341"/>
                </a:lnTo>
                <a:lnTo>
                  <a:pt x="1359498" y="5589226"/>
                </a:lnTo>
                <a:lnTo>
                  <a:pt x="1381600" y="5629875"/>
                </a:lnTo>
                <a:lnTo>
                  <a:pt x="1410856" y="5665316"/>
                </a:lnTo>
                <a:lnTo>
                  <a:pt x="1446293" y="5694575"/>
                </a:lnTo>
                <a:lnTo>
                  <a:pt x="1486939" y="5716679"/>
                </a:lnTo>
                <a:lnTo>
                  <a:pt x="1531820" y="5730654"/>
                </a:lnTo>
                <a:lnTo>
                  <a:pt x="1579963" y="5735529"/>
                </a:lnTo>
                <a:lnTo>
                  <a:pt x="4401676" y="5735529"/>
                </a:lnTo>
                <a:lnTo>
                  <a:pt x="4449820" y="5730654"/>
                </a:lnTo>
                <a:lnTo>
                  <a:pt x="4494701" y="5716679"/>
                </a:lnTo>
                <a:lnTo>
                  <a:pt x="4535346" y="5694575"/>
                </a:lnTo>
                <a:lnTo>
                  <a:pt x="4570784" y="5665316"/>
                </a:lnTo>
                <a:lnTo>
                  <a:pt x="4600040" y="5629875"/>
                </a:lnTo>
                <a:lnTo>
                  <a:pt x="4622142" y="5589226"/>
                </a:lnTo>
                <a:lnTo>
                  <a:pt x="4636116" y="5544341"/>
                </a:lnTo>
                <a:lnTo>
                  <a:pt x="4640991" y="5496193"/>
                </a:lnTo>
                <a:lnTo>
                  <a:pt x="4640991" y="5860347"/>
                </a:lnTo>
                <a:lnTo>
                  <a:pt x="4582358" y="5893272"/>
                </a:lnTo>
                <a:lnTo>
                  <a:pt x="4539971" y="5909874"/>
                </a:lnTo>
                <a:lnTo>
                  <a:pt x="4495551" y="5922060"/>
                </a:lnTo>
                <a:lnTo>
                  <a:pt x="4449365" y="5929566"/>
                </a:lnTo>
                <a:lnTo>
                  <a:pt x="4401676" y="5932127"/>
                </a:lnTo>
                <a:lnTo>
                  <a:pt x="1579963" y="5932127"/>
                </a:lnTo>
                <a:lnTo>
                  <a:pt x="1532488" y="5929566"/>
                </a:lnTo>
                <a:lnTo>
                  <a:pt x="1486455" y="5922060"/>
                </a:lnTo>
                <a:lnTo>
                  <a:pt x="1442138" y="5909874"/>
                </a:lnTo>
                <a:lnTo>
                  <a:pt x="1399806" y="5893272"/>
                </a:lnTo>
                <a:lnTo>
                  <a:pt x="1359733" y="5872519"/>
                </a:lnTo>
                <a:lnTo>
                  <a:pt x="1322187" y="5847881"/>
                </a:lnTo>
                <a:lnTo>
                  <a:pt x="1287443" y="5819621"/>
                </a:lnTo>
                <a:lnTo>
                  <a:pt x="1255769" y="5788006"/>
                </a:lnTo>
                <a:lnTo>
                  <a:pt x="1227438" y="5753299"/>
                </a:lnTo>
                <a:lnTo>
                  <a:pt x="1202722" y="5715766"/>
                </a:lnTo>
                <a:lnTo>
                  <a:pt x="1181891" y="5675671"/>
                </a:lnTo>
                <a:lnTo>
                  <a:pt x="1165217" y="5633279"/>
                </a:lnTo>
                <a:lnTo>
                  <a:pt x="1152971" y="5588855"/>
                </a:lnTo>
                <a:lnTo>
                  <a:pt x="1145424" y="5542665"/>
                </a:lnTo>
                <a:lnTo>
                  <a:pt x="1142848" y="5494972"/>
                </a:lnTo>
                <a:lnTo>
                  <a:pt x="1142848" y="1527602"/>
                </a:lnTo>
                <a:lnTo>
                  <a:pt x="230767" y="1001306"/>
                </a:lnTo>
                <a:lnTo>
                  <a:pt x="212452" y="990057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32">
            <a:extLst>
              <a:ext uri="{FF2B5EF4-FFF2-40B4-BE49-F238E27FC236}">
                <a16:creationId xmlns:a16="http://schemas.microsoft.com/office/drawing/2014/main" xmlns="" id="{1FAE73A2-192D-4896-B70D-29982592AE13}"/>
              </a:ext>
            </a:extLst>
          </p:cNvPr>
          <p:cNvSpPr txBox="1"/>
          <p:nvPr/>
        </p:nvSpPr>
        <p:spPr>
          <a:xfrm>
            <a:off x="6853762" y="3228436"/>
            <a:ext cx="2062488" cy="2744597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11600"/>
              </a:lnSpc>
              <a:spcBef>
                <a:spcPts val="90"/>
              </a:spcBef>
            </a:pPr>
            <a:r>
              <a:rPr lang="en-US" sz="2000" b="1" dirty="0">
                <a:solidFill>
                  <a:schemeClr val="bg1"/>
                </a:solidFill>
                <a:latin typeface="Proxima Nova Lt" panose="02000506030000020004" pitchFamily="50" charset="0"/>
                <a:ea typeface="Gotham Book" pitchFamily="2" charset="-128"/>
              </a:rPr>
              <a:t>At least three paragraphs: concepts, formulas, laws needed to understand the data. Present tense!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C811D3B4-306E-4D67-A4BB-2454EC06B9B3}"/>
              </a:ext>
            </a:extLst>
          </p:cNvPr>
          <p:cNvSpPr/>
          <p:nvPr/>
        </p:nvSpPr>
        <p:spPr>
          <a:xfrm>
            <a:off x="560830" y="1969033"/>
            <a:ext cx="4464424" cy="689548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0B8163CC-5041-44F3-9244-BAF11E1A12C6}"/>
              </a:ext>
            </a:extLst>
          </p:cNvPr>
          <p:cNvSpPr/>
          <p:nvPr/>
        </p:nvSpPr>
        <p:spPr>
          <a:xfrm>
            <a:off x="557554" y="2826017"/>
            <a:ext cx="4464423" cy="68954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7010E6B4-2122-4DD3-B5CE-6A76E34F941B}"/>
              </a:ext>
            </a:extLst>
          </p:cNvPr>
          <p:cNvSpPr/>
          <p:nvPr/>
        </p:nvSpPr>
        <p:spPr>
          <a:xfrm>
            <a:off x="565598" y="3687536"/>
            <a:ext cx="4464422" cy="689548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DB27E7CF-5BFF-4243-BE71-F41B90F2B562}"/>
              </a:ext>
            </a:extLst>
          </p:cNvPr>
          <p:cNvSpPr/>
          <p:nvPr/>
        </p:nvSpPr>
        <p:spPr>
          <a:xfrm>
            <a:off x="565597" y="5438273"/>
            <a:ext cx="4464423" cy="689549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E81A1880-30AF-490C-A6CF-592A8079BA39}"/>
              </a:ext>
            </a:extLst>
          </p:cNvPr>
          <p:cNvSpPr txBox="1"/>
          <p:nvPr/>
        </p:nvSpPr>
        <p:spPr>
          <a:xfrm>
            <a:off x="557553" y="2077732"/>
            <a:ext cx="4464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Gotham Medium" pitchFamily="2" charset="-128"/>
                <a:ea typeface="Gotham Medium" pitchFamily="2" charset="-128"/>
              </a:rPr>
              <a:t>ABSTRACT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1311DB80-5302-4198-8FC1-D91319D328D1}"/>
              </a:ext>
            </a:extLst>
          </p:cNvPr>
          <p:cNvSpPr txBox="1"/>
          <p:nvPr/>
        </p:nvSpPr>
        <p:spPr>
          <a:xfrm>
            <a:off x="557550" y="2928953"/>
            <a:ext cx="446442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>
                <a:latin typeface="Gotham Medium" pitchFamily="2" charset="-128"/>
                <a:ea typeface="Gotham Medium" pitchFamily="2" charset="-128"/>
              </a:rPr>
              <a:t>INTRODUCTION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630AFDF7-550E-4F81-9CB6-F707A145D966}"/>
              </a:ext>
            </a:extLst>
          </p:cNvPr>
          <p:cNvSpPr txBox="1"/>
          <p:nvPr/>
        </p:nvSpPr>
        <p:spPr>
          <a:xfrm>
            <a:off x="565597" y="3789445"/>
            <a:ext cx="446442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Gotham Medium" pitchFamily="2" charset="-128"/>
                <a:ea typeface="Gotham Medium" pitchFamily="2" charset="-128"/>
              </a:rPr>
              <a:t>PROCEDURE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0A27C50C-EC3F-44B6-B120-88686834216B}"/>
              </a:ext>
            </a:extLst>
          </p:cNvPr>
          <p:cNvSpPr txBox="1"/>
          <p:nvPr/>
        </p:nvSpPr>
        <p:spPr>
          <a:xfrm>
            <a:off x="557550" y="5540182"/>
            <a:ext cx="446442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Gotham Medium" pitchFamily="2" charset="-128"/>
                <a:ea typeface="Gotham Medium" pitchFamily="2" charset="-128"/>
              </a:rPr>
              <a:t>CONCLUSION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48856E66-0164-48B0-8024-A871CDEE4593}"/>
              </a:ext>
            </a:extLst>
          </p:cNvPr>
          <p:cNvSpPr/>
          <p:nvPr/>
        </p:nvSpPr>
        <p:spPr>
          <a:xfrm>
            <a:off x="557553" y="4574161"/>
            <a:ext cx="4464422" cy="689548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3B3E523F-6027-4766-AE55-98C74A66986D}"/>
              </a:ext>
            </a:extLst>
          </p:cNvPr>
          <p:cNvSpPr txBox="1"/>
          <p:nvPr/>
        </p:nvSpPr>
        <p:spPr>
          <a:xfrm>
            <a:off x="565597" y="4678005"/>
            <a:ext cx="4464423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Gotham Medium" pitchFamily="2" charset="-128"/>
                <a:ea typeface="Gotham Medium" pitchFamily="2" charset="-128"/>
              </a:rPr>
              <a:t>DATA/OBSERVATIONS</a:t>
            </a:r>
          </a:p>
        </p:txBody>
      </p:sp>
    </p:spTree>
    <p:extLst>
      <p:ext uri="{BB962C8B-B14F-4D97-AF65-F5344CB8AC3E}">
        <p14:creationId xmlns:p14="http://schemas.microsoft.com/office/powerpoint/2010/main" val="21223587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WHAT FORMAT IS USED?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7</a:t>
            </a:r>
          </a:p>
        </p:txBody>
      </p:sp>
      <p:sp>
        <p:nvSpPr>
          <p:cNvPr id="26" name="object 30">
            <a:extLst>
              <a:ext uri="{FF2B5EF4-FFF2-40B4-BE49-F238E27FC236}">
                <a16:creationId xmlns:a16="http://schemas.microsoft.com/office/drawing/2014/main" xmlns="" id="{2DC42431-8ADD-4774-AAA1-F0EEC9464419}"/>
              </a:ext>
            </a:extLst>
          </p:cNvPr>
          <p:cNvSpPr/>
          <p:nvPr/>
        </p:nvSpPr>
        <p:spPr>
          <a:xfrm>
            <a:off x="5275251" y="2989501"/>
            <a:ext cx="3272314" cy="2898058"/>
          </a:xfrm>
          <a:custGeom>
            <a:avLst/>
            <a:gdLst/>
            <a:ahLst/>
            <a:cxnLst/>
            <a:rect l="l" t="t" r="r" b="b"/>
            <a:pathLst>
              <a:path w="4667884" h="5771515">
                <a:moveTo>
                  <a:pt x="1149664" y="5430964"/>
                </a:moveTo>
                <a:lnTo>
                  <a:pt x="1149664" y="340356"/>
                </a:lnTo>
                <a:lnTo>
                  <a:pt x="1152792" y="294426"/>
                </a:lnTo>
                <a:lnTo>
                  <a:pt x="1161898" y="250295"/>
                </a:lnTo>
                <a:lnTo>
                  <a:pt x="1176565" y="208384"/>
                </a:lnTo>
                <a:lnTo>
                  <a:pt x="1196373" y="169108"/>
                </a:lnTo>
                <a:lnTo>
                  <a:pt x="1220906" y="132888"/>
                </a:lnTo>
                <a:lnTo>
                  <a:pt x="1249746" y="100141"/>
                </a:lnTo>
                <a:lnTo>
                  <a:pt x="1282474" y="71284"/>
                </a:lnTo>
                <a:lnTo>
                  <a:pt x="1318673" y="46737"/>
                </a:lnTo>
                <a:lnTo>
                  <a:pt x="1357925" y="26916"/>
                </a:lnTo>
                <a:lnTo>
                  <a:pt x="1399812" y="12241"/>
                </a:lnTo>
                <a:lnTo>
                  <a:pt x="1443916" y="3130"/>
                </a:lnTo>
                <a:lnTo>
                  <a:pt x="1489820" y="0"/>
                </a:lnTo>
                <a:lnTo>
                  <a:pt x="4327727" y="0"/>
                </a:lnTo>
                <a:lnTo>
                  <a:pt x="4373630" y="3130"/>
                </a:lnTo>
                <a:lnTo>
                  <a:pt x="4417735" y="12241"/>
                </a:lnTo>
                <a:lnTo>
                  <a:pt x="4459622" y="26916"/>
                </a:lnTo>
                <a:lnTo>
                  <a:pt x="4498874" y="46737"/>
                </a:lnTo>
                <a:lnTo>
                  <a:pt x="4535073" y="71284"/>
                </a:lnTo>
                <a:lnTo>
                  <a:pt x="4567801" y="100141"/>
                </a:lnTo>
                <a:lnTo>
                  <a:pt x="4596640" y="132888"/>
                </a:lnTo>
                <a:lnTo>
                  <a:pt x="4621173" y="169108"/>
                </a:lnTo>
                <a:lnTo>
                  <a:pt x="4640982" y="208384"/>
                </a:lnTo>
                <a:lnTo>
                  <a:pt x="4655648" y="250295"/>
                </a:lnTo>
                <a:lnTo>
                  <a:pt x="4664754" y="294426"/>
                </a:lnTo>
                <a:lnTo>
                  <a:pt x="4667883" y="340356"/>
                </a:lnTo>
                <a:lnTo>
                  <a:pt x="4667883" y="5429735"/>
                </a:lnTo>
                <a:lnTo>
                  <a:pt x="4664778" y="5475666"/>
                </a:lnTo>
                <a:lnTo>
                  <a:pt x="4655733" y="5519802"/>
                </a:lnTo>
                <a:lnTo>
                  <a:pt x="4641155" y="5561727"/>
                </a:lnTo>
                <a:lnTo>
                  <a:pt x="4621446" y="5601028"/>
                </a:lnTo>
                <a:lnTo>
                  <a:pt x="4597013" y="5637292"/>
                </a:lnTo>
                <a:lnTo>
                  <a:pt x="4568261" y="5670104"/>
                </a:lnTo>
                <a:lnTo>
                  <a:pt x="4535595" y="5699051"/>
                </a:lnTo>
                <a:lnTo>
                  <a:pt x="4499419" y="5723719"/>
                </a:lnTo>
                <a:lnTo>
                  <a:pt x="4460140" y="5743693"/>
                </a:lnTo>
                <a:lnTo>
                  <a:pt x="4418161" y="5758561"/>
                </a:lnTo>
                <a:lnTo>
                  <a:pt x="4373888" y="5767908"/>
                </a:lnTo>
                <a:lnTo>
                  <a:pt x="4327727" y="5771321"/>
                </a:lnTo>
                <a:lnTo>
                  <a:pt x="1489820" y="5771321"/>
                </a:lnTo>
                <a:lnTo>
                  <a:pt x="1443916" y="5768190"/>
                </a:lnTo>
                <a:lnTo>
                  <a:pt x="1399812" y="5759079"/>
                </a:lnTo>
                <a:lnTo>
                  <a:pt x="1357925" y="5744404"/>
                </a:lnTo>
                <a:lnTo>
                  <a:pt x="1318673" y="5724584"/>
                </a:lnTo>
                <a:lnTo>
                  <a:pt x="1282474" y="5700036"/>
                </a:lnTo>
                <a:lnTo>
                  <a:pt x="1249746" y="5671179"/>
                </a:lnTo>
                <a:lnTo>
                  <a:pt x="1220906" y="5638432"/>
                </a:lnTo>
                <a:lnTo>
                  <a:pt x="1196373" y="5602212"/>
                </a:lnTo>
                <a:lnTo>
                  <a:pt x="1176565" y="5562937"/>
                </a:lnTo>
                <a:lnTo>
                  <a:pt x="1161898" y="5521025"/>
                </a:lnTo>
                <a:lnTo>
                  <a:pt x="1152792" y="5476894"/>
                </a:lnTo>
                <a:lnTo>
                  <a:pt x="1149664" y="5430964"/>
                </a:lnTo>
                <a:close/>
              </a:path>
              <a:path w="4667884" h="5771515">
                <a:moveTo>
                  <a:pt x="0" y="5140673"/>
                </a:moveTo>
                <a:lnTo>
                  <a:pt x="12354" y="5093019"/>
                </a:lnTo>
                <a:lnTo>
                  <a:pt x="56234" y="5039030"/>
                </a:lnTo>
                <a:lnTo>
                  <a:pt x="90115" y="5010108"/>
                </a:lnTo>
                <a:lnTo>
                  <a:pt x="132021" y="4980139"/>
                </a:lnTo>
                <a:lnTo>
                  <a:pt x="182000" y="4949304"/>
                </a:lnTo>
                <a:lnTo>
                  <a:pt x="1149664" y="4390234"/>
                </a:lnTo>
                <a:lnTo>
                  <a:pt x="1149664" y="5249112"/>
                </a:lnTo>
                <a:lnTo>
                  <a:pt x="258136" y="5239283"/>
                </a:lnTo>
                <a:lnTo>
                  <a:pt x="199462" y="5236888"/>
                </a:lnTo>
                <a:lnTo>
                  <a:pt x="148237" y="5231297"/>
                </a:lnTo>
                <a:lnTo>
                  <a:pt x="104509" y="5222690"/>
                </a:lnTo>
                <a:lnTo>
                  <a:pt x="39734" y="5197142"/>
                </a:lnTo>
                <a:lnTo>
                  <a:pt x="5523" y="5161677"/>
                </a:lnTo>
                <a:lnTo>
                  <a:pt x="0" y="5140673"/>
                </a:lnTo>
                <a:close/>
              </a:path>
            </a:pathLst>
          </a:custGeom>
          <a:solidFill>
            <a:srgbClr val="57058B"/>
          </a:solidFill>
        </p:spPr>
        <p:txBody>
          <a:bodyPr wrap="square" lIns="0" tIns="0" rIns="0" bIns="0" rtlCol="0"/>
          <a:lstStyle/>
          <a:p>
            <a:endParaRPr dirty="0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27" name="object 31">
            <a:extLst>
              <a:ext uri="{FF2B5EF4-FFF2-40B4-BE49-F238E27FC236}">
                <a16:creationId xmlns:a16="http://schemas.microsoft.com/office/drawing/2014/main" xmlns="" id="{4C426459-2344-45DF-A623-77045DAFD393}"/>
              </a:ext>
            </a:extLst>
          </p:cNvPr>
          <p:cNvSpPr/>
          <p:nvPr/>
        </p:nvSpPr>
        <p:spPr>
          <a:xfrm>
            <a:off x="5432317" y="2796847"/>
            <a:ext cx="3411646" cy="2997540"/>
          </a:xfrm>
          <a:custGeom>
            <a:avLst/>
            <a:gdLst/>
            <a:ahLst/>
            <a:cxnLst/>
            <a:rect l="l" t="t" r="r" b="b"/>
            <a:pathLst>
              <a:path w="4866640" h="5969634">
                <a:moveTo>
                  <a:pt x="0" y="5234368"/>
                </a:moveTo>
                <a:lnTo>
                  <a:pt x="14333" y="5164964"/>
                </a:lnTo>
                <a:lnTo>
                  <a:pt x="32314" y="5130673"/>
                </a:lnTo>
                <a:lnTo>
                  <a:pt x="57562" y="5096597"/>
                </a:lnTo>
                <a:lnTo>
                  <a:pt x="90121" y="5062694"/>
                </a:lnTo>
                <a:lnTo>
                  <a:pt x="130033" y="5028921"/>
                </a:lnTo>
                <a:lnTo>
                  <a:pt x="177342" y="4995234"/>
                </a:lnTo>
                <a:lnTo>
                  <a:pt x="232091" y="4961591"/>
                </a:lnTo>
                <a:lnTo>
                  <a:pt x="1149407" y="4432010"/>
                </a:lnTo>
                <a:lnTo>
                  <a:pt x="1149407" y="439883"/>
                </a:lnTo>
                <a:lnTo>
                  <a:pt x="1151998" y="391892"/>
                </a:lnTo>
                <a:lnTo>
                  <a:pt x="1159588" y="345414"/>
                </a:lnTo>
                <a:lnTo>
                  <a:pt x="1171904" y="300713"/>
                </a:lnTo>
                <a:lnTo>
                  <a:pt x="1188674" y="258056"/>
                </a:lnTo>
                <a:lnTo>
                  <a:pt x="1209625" y="217711"/>
                </a:lnTo>
                <a:lnTo>
                  <a:pt x="1234483" y="179944"/>
                </a:lnTo>
                <a:lnTo>
                  <a:pt x="1262976" y="145020"/>
                </a:lnTo>
                <a:lnTo>
                  <a:pt x="1294831" y="113207"/>
                </a:lnTo>
                <a:lnTo>
                  <a:pt x="1329776" y="84772"/>
                </a:lnTo>
                <a:lnTo>
                  <a:pt x="1367536" y="59979"/>
                </a:lnTo>
                <a:lnTo>
                  <a:pt x="1407840" y="39097"/>
                </a:lnTo>
                <a:lnTo>
                  <a:pt x="1450414" y="22392"/>
                </a:lnTo>
                <a:lnTo>
                  <a:pt x="1494986" y="10129"/>
                </a:lnTo>
                <a:lnTo>
                  <a:pt x="1541283" y="2576"/>
                </a:lnTo>
                <a:lnTo>
                  <a:pt x="1589031" y="0"/>
                </a:lnTo>
                <a:lnTo>
                  <a:pt x="4426938" y="0"/>
                </a:lnTo>
                <a:lnTo>
                  <a:pt x="4474900" y="2576"/>
                </a:lnTo>
                <a:lnTo>
                  <a:pt x="4521352" y="10129"/>
                </a:lnTo>
                <a:lnTo>
                  <a:pt x="4566026" y="22392"/>
                </a:lnTo>
                <a:lnTo>
                  <a:pt x="4608657" y="39097"/>
                </a:lnTo>
                <a:lnTo>
                  <a:pt x="4648978" y="59979"/>
                </a:lnTo>
                <a:lnTo>
                  <a:pt x="4686724" y="84772"/>
                </a:lnTo>
                <a:lnTo>
                  <a:pt x="4721627" y="113207"/>
                </a:lnTo>
                <a:lnTo>
                  <a:pt x="4753421" y="145020"/>
                </a:lnTo>
                <a:lnTo>
                  <a:pt x="4781840" y="179944"/>
                </a:lnTo>
                <a:lnTo>
                  <a:pt x="4806617" y="217711"/>
                </a:lnTo>
                <a:lnTo>
                  <a:pt x="4827487" y="258056"/>
                </a:lnTo>
                <a:lnTo>
                  <a:pt x="4844183" y="300713"/>
                </a:lnTo>
                <a:lnTo>
                  <a:pt x="4856438" y="345414"/>
                </a:lnTo>
                <a:lnTo>
                  <a:pt x="4863986" y="391892"/>
                </a:lnTo>
                <a:lnTo>
                  <a:pt x="4866562" y="439883"/>
                </a:lnTo>
                <a:lnTo>
                  <a:pt x="4866562" y="5529262"/>
                </a:lnTo>
                <a:lnTo>
                  <a:pt x="4863986" y="5577038"/>
                </a:lnTo>
                <a:lnTo>
                  <a:pt x="4856438" y="5623362"/>
                </a:lnTo>
                <a:lnTo>
                  <a:pt x="4844183" y="5667960"/>
                </a:lnTo>
                <a:lnTo>
                  <a:pt x="4827487" y="5710560"/>
                </a:lnTo>
                <a:lnTo>
                  <a:pt x="4806617" y="5750887"/>
                </a:lnTo>
                <a:lnTo>
                  <a:pt x="4781840" y="5788670"/>
                </a:lnTo>
                <a:lnTo>
                  <a:pt x="4753421" y="5823635"/>
                </a:lnTo>
                <a:lnTo>
                  <a:pt x="4721627" y="5855509"/>
                </a:lnTo>
                <a:lnTo>
                  <a:pt x="4686724" y="5884019"/>
                </a:lnTo>
                <a:lnTo>
                  <a:pt x="4667626" y="5896604"/>
                </a:lnTo>
                <a:lnTo>
                  <a:pt x="4667626" y="439883"/>
                </a:lnTo>
                <a:lnTo>
                  <a:pt x="4662723" y="391435"/>
                </a:lnTo>
                <a:lnTo>
                  <a:pt x="4648669" y="346270"/>
                </a:lnTo>
                <a:lnTo>
                  <a:pt x="4626440" y="305366"/>
                </a:lnTo>
                <a:lnTo>
                  <a:pt x="4597016" y="269705"/>
                </a:lnTo>
                <a:lnTo>
                  <a:pt x="4561375" y="240263"/>
                </a:lnTo>
                <a:lnTo>
                  <a:pt x="4520496" y="218021"/>
                </a:lnTo>
                <a:lnTo>
                  <a:pt x="4475358" y="203958"/>
                </a:lnTo>
                <a:lnTo>
                  <a:pt x="4426938" y="199053"/>
                </a:lnTo>
                <a:lnTo>
                  <a:pt x="1589031" y="199053"/>
                </a:lnTo>
                <a:lnTo>
                  <a:pt x="1540611" y="203958"/>
                </a:lnTo>
                <a:lnTo>
                  <a:pt x="1495473" y="218021"/>
                </a:lnTo>
                <a:lnTo>
                  <a:pt x="1454594" y="240263"/>
                </a:lnTo>
                <a:lnTo>
                  <a:pt x="1418953" y="269705"/>
                </a:lnTo>
                <a:lnTo>
                  <a:pt x="1389529" y="305366"/>
                </a:lnTo>
                <a:lnTo>
                  <a:pt x="1367300" y="346270"/>
                </a:lnTo>
                <a:lnTo>
                  <a:pt x="1353245" y="391435"/>
                </a:lnTo>
                <a:lnTo>
                  <a:pt x="1348343" y="439883"/>
                </a:lnTo>
                <a:lnTo>
                  <a:pt x="1348343" y="4489760"/>
                </a:lnTo>
                <a:lnTo>
                  <a:pt x="1344985" y="4515813"/>
                </a:lnTo>
                <a:lnTo>
                  <a:pt x="1335296" y="4539677"/>
                </a:lnTo>
                <a:lnTo>
                  <a:pt x="1319850" y="4560086"/>
                </a:lnTo>
                <a:lnTo>
                  <a:pt x="1299223" y="4575771"/>
                </a:lnTo>
                <a:lnTo>
                  <a:pt x="331559" y="5134841"/>
                </a:lnTo>
                <a:lnTo>
                  <a:pt x="288790" y="5161259"/>
                </a:lnTo>
                <a:lnTo>
                  <a:pt x="255577" y="5184912"/>
                </a:lnTo>
                <a:lnTo>
                  <a:pt x="230883" y="5205339"/>
                </a:lnTo>
                <a:lnTo>
                  <a:pt x="213671" y="5222081"/>
                </a:lnTo>
                <a:lnTo>
                  <a:pt x="213671" y="5423844"/>
                </a:lnTo>
                <a:lnTo>
                  <a:pt x="200252" y="5421802"/>
                </a:lnTo>
                <a:lnTo>
                  <a:pt x="142727" y="5405856"/>
                </a:lnTo>
                <a:lnTo>
                  <a:pt x="97080" y="5385737"/>
                </a:lnTo>
                <a:lnTo>
                  <a:pt x="62013" y="5362462"/>
                </a:lnTo>
                <a:lnTo>
                  <a:pt x="18434" y="5310517"/>
                </a:lnTo>
                <a:lnTo>
                  <a:pt x="1616" y="5258158"/>
                </a:lnTo>
                <a:lnTo>
                  <a:pt x="0" y="5234368"/>
                </a:lnTo>
                <a:close/>
              </a:path>
              <a:path w="4866640" h="5969634">
                <a:moveTo>
                  <a:pt x="213671" y="5423844"/>
                </a:moveTo>
                <a:lnTo>
                  <a:pt x="213671" y="5222081"/>
                </a:lnTo>
                <a:lnTo>
                  <a:pt x="236831" y="5228397"/>
                </a:lnTo>
                <a:lnTo>
                  <a:pt x="268164" y="5233907"/>
                </a:lnTo>
                <a:lnTo>
                  <a:pt x="308477" y="5237804"/>
                </a:lnTo>
                <a:lnTo>
                  <a:pt x="358575" y="5239283"/>
                </a:lnTo>
                <a:lnTo>
                  <a:pt x="1250103" y="5249112"/>
                </a:lnTo>
                <a:lnTo>
                  <a:pt x="1288248" y="5257061"/>
                </a:lnTo>
                <a:lnTo>
                  <a:pt x="1319485" y="5278602"/>
                </a:lnTo>
                <a:lnTo>
                  <a:pt x="1340591" y="5310280"/>
                </a:lnTo>
                <a:lnTo>
                  <a:pt x="1348343" y="5348639"/>
                </a:lnTo>
                <a:lnTo>
                  <a:pt x="1348343" y="5529262"/>
                </a:lnTo>
                <a:lnTo>
                  <a:pt x="1353245" y="5577710"/>
                </a:lnTo>
                <a:lnTo>
                  <a:pt x="1367300" y="5622875"/>
                </a:lnTo>
                <a:lnTo>
                  <a:pt x="1389529" y="5663778"/>
                </a:lnTo>
                <a:lnTo>
                  <a:pt x="1418953" y="5699440"/>
                </a:lnTo>
                <a:lnTo>
                  <a:pt x="1454594" y="5728882"/>
                </a:lnTo>
                <a:lnTo>
                  <a:pt x="1495473" y="5751123"/>
                </a:lnTo>
                <a:lnTo>
                  <a:pt x="1540611" y="5765187"/>
                </a:lnTo>
                <a:lnTo>
                  <a:pt x="1589031" y="5770092"/>
                </a:lnTo>
                <a:lnTo>
                  <a:pt x="4426938" y="5770092"/>
                </a:lnTo>
                <a:lnTo>
                  <a:pt x="4475358" y="5765187"/>
                </a:lnTo>
                <a:lnTo>
                  <a:pt x="4520496" y="5751123"/>
                </a:lnTo>
                <a:lnTo>
                  <a:pt x="4561375" y="5728882"/>
                </a:lnTo>
                <a:lnTo>
                  <a:pt x="4597016" y="5699440"/>
                </a:lnTo>
                <a:lnTo>
                  <a:pt x="4626440" y="5663778"/>
                </a:lnTo>
                <a:lnTo>
                  <a:pt x="4648669" y="5622875"/>
                </a:lnTo>
                <a:lnTo>
                  <a:pt x="4662723" y="5577710"/>
                </a:lnTo>
                <a:lnTo>
                  <a:pt x="4667626" y="5529262"/>
                </a:lnTo>
                <a:lnTo>
                  <a:pt x="4667626" y="5896604"/>
                </a:lnTo>
                <a:lnTo>
                  <a:pt x="4608657" y="5929855"/>
                </a:lnTo>
                <a:lnTo>
                  <a:pt x="4566026" y="5946635"/>
                </a:lnTo>
                <a:lnTo>
                  <a:pt x="4521352" y="5958959"/>
                </a:lnTo>
                <a:lnTo>
                  <a:pt x="4474900" y="5966553"/>
                </a:lnTo>
                <a:lnTo>
                  <a:pt x="4426938" y="5969145"/>
                </a:lnTo>
                <a:lnTo>
                  <a:pt x="1589031" y="5969145"/>
                </a:lnTo>
                <a:lnTo>
                  <a:pt x="1541283" y="5966568"/>
                </a:lnTo>
                <a:lnTo>
                  <a:pt x="1494986" y="5959015"/>
                </a:lnTo>
                <a:lnTo>
                  <a:pt x="1450414" y="5946753"/>
                </a:lnTo>
                <a:lnTo>
                  <a:pt x="1407840" y="5930047"/>
                </a:lnTo>
                <a:lnTo>
                  <a:pt x="1367536" y="5909165"/>
                </a:lnTo>
                <a:lnTo>
                  <a:pt x="1329776" y="5884373"/>
                </a:lnTo>
                <a:lnTo>
                  <a:pt x="1294831" y="5855937"/>
                </a:lnTo>
                <a:lnTo>
                  <a:pt x="1262976" y="5824124"/>
                </a:lnTo>
                <a:lnTo>
                  <a:pt x="1234483" y="5789201"/>
                </a:lnTo>
                <a:lnTo>
                  <a:pt x="1209625" y="5751433"/>
                </a:lnTo>
                <a:lnTo>
                  <a:pt x="1188674" y="5711088"/>
                </a:lnTo>
                <a:lnTo>
                  <a:pt x="1171904" y="5668432"/>
                </a:lnTo>
                <a:lnTo>
                  <a:pt x="1159588" y="5623731"/>
                </a:lnTo>
                <a:lnTo>
                  <a:pt x="1151998" y="5577252"/>
                </a:lnTo>
                <a:lnTo>
                  <a:pt x="1149407" y="5529262"/>
                </a:lnTo>
                <a:lnTo>
                  <a:pt x="1149407" y="5445708"/>
                </a:lnTo>
                <a:lnTo>
                  <a:pt x="356119" y="5437107"/>
                </a:lnTo>
                <a:lnTo>
                  <a:pt x="270950" y="5432559"/>
                </a:lnTo>
                <a:lnTo>
                  <a:pt x="213671" y="5423844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28" name="object 32">
            <a:extLst>
              <a:ext uri="{FF2B5EF4-FFF2-40B4-BE49-F238E27FC236}">
                <a16:creationId xmlns:a16="http://schemas.microsoft.com/office/drawing/2014/main" xmlns="" id="{18BB51C2-47FE-49B4-9AC4-D0560F029A3E}"/>
              </a:ext>
            </a:extLst>
          </p:cNvPr>
          <p:cNvSpPr txBox="1"/>
          <p:nvPr/>
        </p:nvSpPr>
        <p:spPr>
          <a:xfrm>
            <a:off x="6538932" y="3149969"/>
            <a:ext cx="2063083" cy="1723292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11600"/>
              </a:lnSpc>
              <a:spcBef>
                <a:spcPts val="90"/>
              </a:spcBef>
            </a:pPr>
            <a:r>
              <a:rPr lang="en-US" sz="2000" dirty="0">
                <a:solidFill>
                  <a:schemeClr val="bg1"/>
                </a:solidFill>
                <a:latin typeface="Proxima Nova Lt" panose="02000506030000020004" pitchFamily="50" charset="0"/>
                <a:ea typeface="Gotham Book" pitchFamily="2" charset="-128"/>
              </a:rPr>
              <a:t>Analyze your data, discuss whether the lab was successful.</a:t>
            </a:r>
          </a:p>
          <a:p>
            <a:pPr marL="12700" marR="5080">
              <a:lnSpc>
                <a:spcPct val="111600"/>
              </a:lnSpc>
              <a:spcBef>
                <a:spcPts val="90"/>
              </a:spcBef>
            </a:pPr>
            <a:r>
              <a:rPr lang="en-US" sz="2000" dirty="0">
                <a:solidFill>
                  <a:schemeClr val="bg1"/>
                </a:solidFill>
                <a:latin typeface="Proxima Nova Lt" panose="02000506030000020004" pitchFamily="50" charset="0"/>
                <a:ea typeface="Gotham Book" pitchFamily="2" charset="-128"/>
              </a:rPr>
              <a:t>Mix of tenses!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6CDEDAEF-27C4-4041-A94F-EBC05E2A2B3D}"/>
              </a:ext>
            </a:extLst>
          </p:cNvPr>
          <p:cNvSpPr/>
          <p:nvPr/>
        </p:nvSpPr>
        <p:spPr>
          <a:xfrm>
            <a:off x="560830" y="1969033"/>
            <a:ext cx="4464424" cy="689548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03FA44D1-AE36-46E9-8427-CD9E59B09BC7}"/>
              </a:ext>
            </a:extLst>
          </p:cNvPr>
          <p:cNvSpPr/>
          <p:nvPr/>
        </p:nvSpPr>
        <p:spPr>
          <a:xfrm>
            <a:off x="557554" y="2826017"/>
            <a:ext cx="4464423" cy="689548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DE6DB7B2-13F4-4F03-8E67-3F3FB6F2EFD6}"/>
              </a:ext>
            </a:extLst>
          </p:cNvPr>
          <p:cNvSpPr/>
          <p:nvPr/>
        </p:nvSpPr>
        <p:spPr>
          <a:xfrm>
            <a:off x="565598" y="3687536"/>
            <a:ext cx="4464422" cy="689548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19BDE290-22ED-4EA1-8E0C-F4AA492CF138}"/>
              </a:ext>
            </a:extLst>
          </p:cNvPr>
          <p:cNvSpPr/>
          <p:nvPr/>
        </p:nvSpPr>
        <p:spPr>
          <a:xfrm>
            <a:off x="565597" y="5438273"/>
            <a:ext cx="4464423" cy="68954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E211CBBE-EB61-4E9D-8E37-1E34F3AEACCC}"/>
              </a:ext>
            </a:extLst>
          </p:cNvPr>
          <p:cNvSpPr txBox="1"/>
          <p:nvPr/>
        </p:nvSpPr>
        <p:spPr>
          <a:xfrm>
            <a:off x="557553" y="2077732"/>
            <a:ext cx="4464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Gotham Medium" pitchFamily="2" charset="-128"/>
                <a:ea typeface="Gotham Medium" pitchFamily="2" charset="-128"/>
              </a:rPr>
              <a:t>ABSTRACT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9CEF71A7-9FCB-4579-B728-2C0C5EF9432A}"/>
              </a:ext>
            </a:extLst>
          </p:cNvPr>
          <p:cNvSpPr txBox="1"/>
          <p:nvPr/>
        </p:nvSpPr>
        <p:spPr>
          <a:xfrm>
            <a:off x="557550" y="2928953"/>
            <a:ext cx="446442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Gotham Medium" pitchFamily="2" charset="-128"/>
                <a:ea typeface="Gotham Medium" pitchFamily="2" charset="-128"/>
              </a:rPr>
              <a:t>INTRODUCTION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CF080759-47C8-4451-A55B-E71EC7C5AE3D}"/>
              </a:ext>
            </a:extLst>
          </p:cNvPr>
          <p:cNvSpPr txBox="1"/>
          <p:nvPr/>
        </p:nvSpPr>
        <p:spPr>
          <a:xfrm>
            <a:off x="565597" y="3789445"/>
            <a:ext cx="446442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Gotham Medium" pitchFamily="2" charset="-128"/>
                <a:ea typeface="Gotham Medium" pitchFamily="2" charset="-128"/>
              </a:rPr>
              <a:t>PROCEDURE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372ED033-6F7D-44B1-8304-782C223AEBB7}"/>
              </a:ext>
            </a:extLst>
          </p:cNvPr>
          <p:cNvSpPr txBox="1"/>
          <p:nvPr/>
        </p:nvSpPr>
        <p:spPr>
          <a:xfrm>
            <a:off x="557550" y="5540182"/>
            <a:ext cx="446442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>
                <a:latin typeface="Gotham Medium" pitchFamily="2" charset="-128"/>
                <a:ea typeface="Gotham Medium" pitchFamily="2" charset="-128"/>
              </a:rPr>
              <a:t>CONCLUSION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C166E301-AA32-4938-8835-46AD8FF46751}"/>
              </a:ext>
            </a:extLst>
          </p:cNvPr>
          <p:cNvSpPr/>
          <p:nvPr/>
        </p:nvSpPr>
        <p:spPr>
          <a:xfrm>
            <a:off x="557553" y="4574161"/>
            <a:ext cx="4464422" cy="689548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E3FE9FEE-AB62-471D-8753-60BA9356FFDD}"/>
              </a:ext>
            </a:extLst>
          </p:cNvPr>
          <p:cNvSpPr txBox="1"/>
          <p:nvPr/>
        </p:nvSpPr>
        <p:spPr>
          <a:xfrm>
            <a:off x="565597" y="4678005"/>
            <a:ext cx="4464423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Gotham Medium" pitchFamily="2" charset="-128"/>
                <a:ea typeface="Gotham Medium" pitchFamily="2" charset="-128"/>
              </a:rPr>
              <a:t>DATA/OBSERVATIONS</a:t>
            </a:r>
          </a:p>
        </p:txBody>
      </p:sp>
    </p:spTree>
    <p:extLst>
      <p:ext uri="{BB962C8B-B14F-4D97-AF65-F5344CB8AC3E}">
        <p14:creationId xmlns:p14="http://schemas.microsoft.com/office/powerpoint/2010/main" val="38370161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WHAT FORMAT IS USED?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8</a:t>
            </a:r>
          </a:p>
        </p:txBody>
      </p:sp>
      <p:sp>
        <p:nvSpPr>
          <p:cNvPr id="21" name="object 30">
            <a:extLst>
              <a:ext uri="{FF2B5EF4-FFF2-40B4-BE49-F238E27FC236}">
                <a16:creationId xmlns:a16="http://schemas.microsoft.com/office/drawing/2014/main" xmlns="" id="{84BB9866-D491-43ED-95A0-D7C8A6973F4F}"/>
              </a:ext>
            </a:extLst>
          </p:cNvPr>
          <p:cNvSpPr/>
          <p:nvPr/>
        </p:nvSpPr>
        <p:spPr>
          <a:xfrm>
            <a:off x="5508973" y="2055721"/>
            <a:ext cx="3206022" cy="2247579"/>
          </a:xfrm>
          <a:custGeom>
            <a:avLst/>
            <a:gdLst/>
            <a:ahLst/>
            <a:cxnLst/>
            <a:rect l="l" t="t" r="r" b="b"/>
            <a:pathLst>
              <a:path w="4641850" h="5734684">
                <a:moveTo>
                  <a:pt x="1143104" y="5396062"/>
                </a:moveTo>
                <a:lnTo>
                  <a:pt x="1143104" y="338246"/>
                </a:lnTo>
                <a:lnTo>
                  <a:pt x="1146214" y="292600"/>
                </a:lnTo>
                <a:lnTo>
                  <a:pt x="1155268" y="248743"/>
                </a:lnTo>
                <a:lnTo>
                  <a:pt x="1169851" y="207091"/>
                </a:lnTo>
                <a:lnTo>
                  <a:pt x="1189546" y="168060"/>
                </a:lnTo>
                <a:lnTo>
                  <a:pt x="1213939" y="132064"/>
                </a:lnTo>
                <a:lnTo>
                  <a:pt x="1242614" y="99520"/>
                </a:lnTo>
                <a:lnTo>
                  <a:pt x="1275156" y="70842"/>
                </a:lnTo>
                <a:lnTo>
                  <a:pt x="1311148" y="46447"/>
                </a:lnTo>
                <a:lnTo>
                  <a:pt x="1350176" y="26749"/>
                </a:lnTo>
                <a:lnTo>
                  <a:pt x="1391824" y="12165"/>
                </a:lnTo>
                <a:lnTo>
                  <a:pt x="1435677" y="3110"/>
                </a:lnTo>
                <a:lnTo>
                  <a:pt x="1481318" y="0"/>
                </a:lnTo>
                <a:lnTo>
                  <a:pt x="4303031" y="0"/>
                </a:lnTo>
                <a:lnTo>
                  <a:pt x="4348929" y="3110"/>
                </a:lnTo>
                <a:lnTo>
                  <a:pt x="4392949" y="12165"/>
                </a:lnTo>
                <a:lnTo>
                  <a:pt x="4434689" y="26749"/>
                </a:lnTo>
                <a:lnTo>
                  <a:pt x="4473744" y="46447"/>
                </a:lnTo>
                <a:lnTo>
                  <a:pt x="4509713" y="70842"/>
                </a:lnTo>
                <a:lnTo>
                  <a:pt x="4542193" y="99520"/>
                </a:lnTo>
                <a:lnTo>
                  <a:pt x="4570781" y="132064"/>
                </a:lnTo>
                <a:lnTo>
                  <a:pt x="4595074" y="168060"/>
                </a:lnTo>
                <a:lnTo>
                  <a:pt x="4614670" y="207091"/>
                </a:lnTo>
                <a:lnTo>
                  <a:pt x="4629166" y="248743"/>
                </a:lnTo>
                <a:lnTo>
                  <a:pt x="4638159" y="292600"/>
                </a:lnTo>
                <a:lnTo>
                  <a:pt x="4641246" y="338246"/>
                </a:lnTo>
                <a:lnTo>
                  <a:pt x="4641246" y="5396062"/>
                </a:lnTo>
                <a:lnTo>
                  <a:pt x="4638136" y="5441708"/>
                </a:lnTo>
                <a:lnTo>
                  <a:pt x="4629081" y="5485565"/>
                </a:lnTo>
                <a:lnTo>
                  <a:pt x="4614499" y="5527216"/>
                </a:lnTo>
                <a:lnTo>
                  <a:pt x="4594803" y="5566248"/>
                </a:lnTo>
                <a:lnTo>
                  <a:pt x="4570410" y="5602244"/>
                </a:lnTo>
                <a:lnTo>
                  <a:pt x="4541735" y="5634788"/>
                </a:lnTo>
                <a:lnTo>
                  <a:pt x="4509194" y="5663466"/>
                </a:lnTo>
                <a:lnTo>
                  <a:pt x="4473201" y="5687861"/>
                </a:lnTo>
                <a:lnTo>
                  <a:pt x="4434173" y="5707558"/>
                </a:lnTo>
                <a:lnTo>
                  <a:pt x="4392525" y="5722142"/>
                </a:lnTo>
                <a:lnTo>
                  <a:pt x="4348673" y="5731198"/>
                </a:lnTo>
                <a:lnTo>
                  <a:pt x="4303031" y="5734308"/>
                </a:lnTo>
                <a:lnTo>
                  <a:pt x="1481318" y="5734308"/>
                </a:lnTo>
                <a:lnTo>
                  <a:pt x="1435677" y="5731198"/>
                </a:lnTo>
                <a:lnTo>
                  <a:pt x="1391824" y="5722142"/>
                </a:lnTo>
                <a:lnTo>
                  <a:pt x="1350176" y="5707558"/>
                </a:lnTo>
                <a:lnTo>
                  <a:pt x="1311148" y="5687861"/>
                </a:lnTo>
                <a:lnTo>
                  <a:pt x="1275156" y="5663466"/>
                </a:lnTo>
                <a:lnTo>
                  <a:pt x="1242614" y="5634788"/>
                </a:lnTo>
                <a:lnTo>
                  <a:pt x="1213939" y="5602244"/>
                </a:lnTo>
                <a:lnTo>
                  <a:pt x="1189546" y="5566248"/>
                </a:lnTo>
                <a:lnTo>
                  <a:pt x="1169851" y="5527216"/>
                </a:lnTo>
                <a:lnTo>
                  <a:pt x="1155268" y="5485565"/>
                </a:lnTo>
                <a:lnTo>
                  <a:pt x="1146214" y="5441708"/>
                </a:lnTo>
                <a:lnTo>
                  <a:pt x="1143104" y="5396062"/>
                </a:lnTo>
                <a:close/>
              </a:path>
              <a:path w="4641850" h="5734684">
                <a:moveTo>
                  <a:pt x="0" y="625515"/>
                </a:moveTo>
                <a:lnTo>
                  <a:pt x="18677" y="585876"/>
                </a:lnTo>
                <a:lnTo>
                  <a:pt x="67935" y="555380"/>
                </a:lnTo>
                <a:lnTo>
                  <a:pt x="147391" y="535453"/>
                </a:lnTo>
                <a:lnTo>
                  <a:pt x="198324" y="529897"/>
                </a:lnTo>
                <a:lnTo>
                  <a:pt x="256663" y="527517"/>
                </a:lnTo>
                <a:lnTo>
                  <a:pt x="1143104" y="518969"/>
                </a:lnTo>
                <a:lnTo>
                  <a:pt x="1143104" y="1371300"/>
                </a:lnTo>
                <a:lnTo>
                  <a:pt x="180962" y="815698"/>
                </a:lnTo>
                <a:lnTo>
                  <a:pt x="131268" y="785053"/>
                </a:lnTo>
                <a:lnTo>
                  <a:pt x="89600" y="755270"/>
                </a:lnTo>
                <a:lnTo>
                  <a:pt x="55913" y="726528"/>
                </a:lnTo>
                <a:lnTo>
                  <a:pt x="12284" y="672874"/>
                </a:lnTo>
                <a:lnTo>
                  <a:pt x="0" y="625515"/>
                </a:lnTo>
                <a:close/>
              </a:path>
            </a:pathLst>
          </a:custGeom>
          <a:solidFill>
            <a:srgbClr val="5705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31">
            <a:extLst>
              <a:ext uri="{FF2B5EF4-FFF2-40B4-BE49-F238E27FC236}">
                <a16:creationId xmlns:a16="http://schemas.microsoft.com/office/drawing/2014/main" xmlns="" id="{51A1C622-BA8A-4938-BDE9-A0DC9BC06BE6}"/>
              </a:ext>
            </a:extLst>
          </p:cNvPr>
          <p:cNvSpPr/>
          <p:nvPr/>
        </p:nvSpPr>
        <p:spPr>
          <a:xfrm>
            <a:off x="5647201" y="2175769"/>
            <a:ext cx="3342420" cy="2324979"/>
          </a:xfrm>
          <a:custGeom>
            <a:avLst/>
            <a:gdLst/>
            <a:ahLst/>
            <a:cxnLst/>
            <a:rect l="l" t="t" r="r" b="b"/>
            <a:pathLst>
              <a:path w="4839334" h="5932170">
                <a:moveTo>
                  <a:pt x="0" y="730220"/>
                </a:moveTo>
                <a:lnTo>
                  <a:pt x="7286" y="681015"/>
                </a:lnTo>
                <a:lnTo>
                  <a:pt x="36024" y="628175"/>
                </a:lnTo>
                <a:lnTo>
                  <a:pt x="96526" y="579790"/>
                </a:lnTo>
                <a:lnTo>
                  <a:pt x="141913" y="559796"/>
                </a:lnTo>
                <a:lnTo>
                  <a:pt x="199109" y="543948"/>
                </a:lnTo>
                <a:lnTo>
                  <a:pt x="269404" y="533258"/>
                </a:lnTo>
                <a:lnTo>
                  <a:pt x="354087" y="528738"/>
                </a:lnTo>
                <a:lnTo>
                  <a:pt x="1142848" y="520190"/>
                </a:lnTo>
                <a:lnTo>
                  <a:pt x="1142848" y="437155"/>
                </a:lnTo>
                <a:lnTo>
                  <a:pt x="1145424" y="389582"/>
                </a:lnTo>
                <a:lnTo>
                  <a:pt x="1152914" y="343638"/>
                </a:lnTo>
                <a:lnTo>
                  <a:pt x="1165100" y="299317"/>
                </a:lnTo>
                <a:lnTo>
                  <a:pt x="1181700" y="256981"/>
                </a:lnTo>
                <a:lnTo>
                  <a:pt x="1202451" y="216904"/>
                </a:lnTo>
                <a:lnTo>
                  <a:pt x="1227087" y="179355"/>
                </a:lnTo>
                <a:lnTo>
                  <a:pt x="1255344" y="144607"/>
                </a:lnTo>
                <a:lnTo>
                  <a:pt x="1286956" y="112931"/>
                </a:lnTo>
                <a:lnTo>
                  <a:pt x="1321660" y="84598"/>
                </a:lnTo>
                <a:lnTo>
                  <a:pt x="1359190" y="59879"/>
                </a:lnTo>
                <a:lnTo>
                  <a:pt x="1399281" y="39046"/>
                </a:lnTo>
                <a:lnTo>
                  <a:pt x="1441669" y="22370"/>
                </a:lnTo>
                <a:lnTo>
                  <a:pt x="1486088" y="10123"/>
                </a:lnTo>
                <a:lnTo>
                  <a:pt x="1531820" y="2650"/>
                </a:lnTo>
                <a:lnTo>
                  <a:pt x="1579963" y="0"/>
                </a:lnTo>
                <a:lnTo>
                  <a:pt x="4401676" y="0"/>
                </a:lnTo>
                <a:lnTo>
                  <a:pt x="4449365" y="2576"/>
                </a:lnTo>
                <a:lnTo>
                  <a:pt x="4495551" y="10123"/>
                </a:lnTo>
                <a:lnTo>
                  <a:pt x="4539971" y="22370"/>
                </a:lnTo>
                <a:lnTo>
                  <a:pt x="4582358" y="39046"/>
                </a:lnTo>
                <a:lnTo>
                  <a:pt x="4622450" y="59879"/>
                </a:lnTo>
                <a:lnTo>
                  <a:pt x="4659980" y="84598"/>
                </a:lnTo>
                <a:lnTo>
                  <a:pt x="4694683" y="112931"/>
                </a:lnTo>
                <a:lnTo>
                  <a:pt x="4726296" y="144607"/>
                </a:lnTo>
                <a:lnTo>
                  <a:pt x="4754553" y="179355"/>
                </a:lnTo>
                <a:lnTo>
                  <a:pt x="4779189" y="216904"/>
                </a:lnTo>
                <a:lnTo>
                  <a:pt x="4799940" y="256981"/>
                </a:lnTo>
                <a:lnTo>
                  <a:pt x="4816540" y="299317"/>
                </a:lnTo>
                <a:lnTo>
                  <a:pt x="4828725" y="343638"/>
                </a:lnTo>
                <a:lnTo>
                  <a:pt x="4836231" y="389675"/>
                </a:lnTo>
                <a:lnTo>
                  <a:pt x="4838791" y="437155"/>
                </a:lnTo>
                <a:lnTo>
                  <a:pt x="4838791" y="5494972"/>
                </a:lnTo>
                <a:lnTo>
                  <a:pt x="4836231" y="5542665"/>
                </a:lnTo>
                <a:lnTo>
                  <a:pt x="4828725" y="5588855"/>
                </a:lnTo>
                <a:lnTo>
                  <a:pt x="4816540" y="5633279"/>
                </a:lnTo>
                <a:lnTo>
                  <a:pt x="4799940" y="5675671"/>
                </a:lnTo>
                <a:lnTo>
                  <a:pt x="4779189" y="5715766"/>
                </a:lnTo>
                <a:lnTo>
                  <a:pt x="4754553" y="5753299"/>
                </a:lnTo>
                <a:lnTo>
                  <a:pt x="4726296" y="5788006"/>
                </a:lnTo>
                <a:lnTo>
                  <a:pt x="4694683" y="5819621"/>
                </a:lnTo>
                <a:lnTo>
                  <a:pt x="4659980" y="5847881"/>
                </a:lnTo>
                <a:lnTo>
                  <a:pt x="4640991" y="5860347"/>
                </a:lnTo>
                <a:lnTo>
                  <a:pt x="4640991" y="437155"/>
                </a:lnTo>
                <a:lnTo>
                  <a:pt x="4636116" y="389007"/>
                </a:lnTo>
                <a:lnTo>
                  <a:pt x="4622142" y="344122"/>
                </a:lnTo>
                <a:lnTo>
                  <a:pt x="4600040" y="303473"/>
                </a:lnTo>
                <a:lnTo>
                  <a:pt x="4570784" y="268032"/>
                </a:lnTo>
                <a:lnTo>
                  <a:pt x="4535346" y="238773"/>
                </a:lnTo>
                <a:lnTo>
                  <a:pt x="4494701" y="216669"/>
                </a:lnTo>
                <a:lnTo>
                  <a:pt x="4449820" y="202693"/>
                </a:lnTo>
                <a:lnTo>
                  <a:pt x="4401676" y="197818"/>
                </a:lnTo>
                <a:lnTo>
                  <a:pt x="1579963" y="197818"/>
                </a:lnTo>
                <a:lnTo>
                  <a:pt x="1531820" y="202693"/>
                </a:lnTo>
                <a:lnTo>
                  <a:pt x="1486939" y="216669"/>
                </a:lnTo>
                <a:lnTo>
                  <a:pt x="1446293" y="238773"/>
                </a:lnTo>
                <a:lnTo>
                  <a:pt x="1410856" y="268032"/>
                </a:lnTo>
                <a:lnTo>
                  <a:pt x="1381600" y="303473"/>
                </a:lnTo>
                <a:lnTo>
                  <a:pt x="1359498" y="344122"/>
                </a:lnTo>
                <a:lnTo>
                  <a:pt x="1345523" y="389007"/>
                </a:lnTo>
                <a:lnTo>
                  <a:pt x="1340649" y="437155"/>
                </a:lnTo>
                <a:lnTo>
                  <a:pt x="1340649" y="617879"/>
                </a:lnTo>
                <a:lnTo>
                  <a:pt x="1332941" y="655828"/>
                </a:lnTo>
                <a:lnTo>
                  <a:pt x="1311956" y="687024"/>
                </a:lnTo>
                <a:lnTo>
                  <a:pt x="1280897" y="708374"/>
                </a:lnTo>
                <a:lnTo>
                  <a:pt x="1242970" y="716788"/>
                </a:lnTo>
                <a:lnTo>
                  <a:pt x="356529" y="726557"/>
                </a:lnTo>
                <a:lnTo>
                  <a:pt x="306545" y="728713"/>
                </a:lnTo>
                <a:lnTo>
                  <a:pt x="266176" y="732815"/>
                </a:lnTo>
                <a:lnTo>
                  <a:pt x="234964" y="738062"/>
                </a:lnTo>
                <a:lnTo>
                  <a:pt x="212452" y="743652"/>
                </a:lnTo>
                <a:lnTo>
                  <a:pt x="212452" y="990057"/>
                </a:lnTo>
                <a:lnTo>
                  <a:pt x="176330" y="967871"/>
                </a:lnTo>
                <a:lnTo>
                  <a:pt x="129291" y="934393"/>
                </a:lnTo>
                <a:lnTo>
                  <a:pt x="89606" y="900829"/>
                </a:lnTo>
                <a:lnTo>
                  <a:pt x="57234" y="867137"/>
                </a:lnTo>
                <a:lnTo>
                  <a:pt x="32129" y="833272"/>
                </a:lnTo>
                <a:lnTo>
                  <a:pt x="14251" y="799194"/>
                </a:lnTo>
                <a:lnTo>
                  <a:pt x="3555" y="764857"/>
                </a:lnTo>
                <a:lnTo>
                  <a:pt x="0" y="730220"/>
                </a:lnTo>
                <a:close/>
              </a:path>
              <a:path w="4839334" h="5932170">
                <a:moveTo>
                  <a:pt x="212452" y="990057"/>
                </a:moveTo>
                <a:lnTo>
                  <a:pt x="212452" y="743652"/>
                </a:lnTo>
                <a:lnTo>
                  <a:pt x="229565" y="760118"/>
                </a:lnTo>
                <a:lnTo>
                  <a:pt x="254118" y="780133"/>
                </a:lnTo>
                <a:lnTo>
                  <a:pt x="287143" y="803582"/>
                </a:lnTo>
                <a:lnTo>
                  <a:pt x="329667" y="830351"/>
                </a:lnTo>
                <a:lnTo>
                  <a:pt x="1291809" y="1385954"/>
                </a:lnTo>
                <a:lnTo>
                  <a:pt x="1312318" y="1401542"/>
                </a:lnTo>
                <a:lnTo>
                  <a:pt x="1327676" y="1421824"/>
                </a:lnTo>
                <a:lnTo>
                  <a:pt x="1337310" y="1445540"/>
                </a:lnTo>
                <a:lnTo>
                  <a:pt x="1340649" y="1471431"/>
                </a:lnTo>
                <a:lnTo>
                  <a:pt x="1340649" y="5496193"/>
                </a:lnTo>
                <a:lnTo>
                  <a:pt x="1345523" y="5544341"/>
                </a:lnTo>
                <a:lnTo>
                  <a:pt x="1359498" y="5589226"/>
                </a:lnTo>
                <a:lnTo>
                  <a:pt x="1381600" y="5629875"/>
                </a:lnTo>
                <a:lnTo>
                  <a:pt x="1410856" y="5665316"/>
                </a:lnTo>
                <a:lnTo>
                  <a:pt x="1446293" y="5694575"/>
                </a:lnTo>
                <a:lnTo>
                  <a:pt x="1486939" y="5716679"/>
                </a:lnTo>
                <a:lnTo>
                  <a:pt x="1531820" y="5730654"/>
                </a:lnTo>
                <a:lnTo>
                  <a:pt x="1579963" y="5735529"/>
                </a:lnTo>
                <a:lnTo>
                  <a:pt x="4401676" y="5735529"/>
                </a:lnTo>
                <a:lnTo>
                  <a:pt x="4449820" y="5730654"/>
                </a:lnTo>
                <a:lnTo>
                  <a:pt x="4494701" y="5716679"/>
                </a:lnTo>
                <a:lnTo>
                  <a:pt x="4535346" y="5694575"/>
                </a:lnTo>
                <a:lnTo>
                  <a:pt x="4570784" y="5665316"/>
                </a:lnTo>
                <a:lnTo>
                  <a:pt x="4600040" y="5629875"/>
                </a:lnTo>
                <a:lnTo>
                  <a:pt x="4622142" y="5589226"/>
                </a:lnTo>
                <a:lnTo>
                  <a:pt x="4636116" y="5544341"/>
                </a:lnTo>
                <a:lnTo>
                  <a:pt x="4640991" y="5496193"/>
                </a:lnTo>
                <a:lnTo>
                  <a:pt x="4640991" y="5860347"/>
                </a:lnTo>
                <a:lnTo>
                  <a:pt x="4582358" y="5893272"/>
                </a:lnTo>
                <a:lnTo>
                  <a:pt x="4539971" y="5909874"/>
                </a:lnTo>
                <a:lnTo>
                  <a:pt x="4495551" y="5922060"/>
                </a:lnTo>
                <a:lnTo>
                  <a:pt x="4449365" y="5929566"/>
                </a:lnTo>
                <a:lnTo>
                  <a:pt x="4401676" y="5932127"/>
                </a:lnTo>
                <a:lnTo>
                  <a:pt x="1579963" y="5932127"/>
                </a:lnTo>
                <a:lnTo>
                  <a:pt x="1532488" y="5929566"/>
                </a:lnTo>
                <a:lnTo>
                  <a:pt x="1486455" y="5922060"/>
                </a:lnTo>
                <a:lnTo>
                  <a:pt x="1442138" y="5909874"/>
                </a:lnTo>
                <a:lnTo>
                  <a:pt x="1399806" y="5893272"/>
                </a:lnTo>
                <a:lnTo>
                  <a:pt x="1359733" y="5872519"/>
                </a:lnTo>
                <a:lnTo>
                  <a:pt x="1322187" y="5847881"/>
                </a:lnTo>
                <a:lnTo>
                  <a:pt x="1287443" y="5819621"/>
                </a:lnTo>
                <a:lnTo>
                  <a:pt x="1255769" y="5788006"/>
                </a:lnTo>
                <a:lnTo>
                  <a:pt x="1227438" y="5753299"/>
                </a:lnTo>
                <a:lnTo>
                  <a:pt x="1202722" y="5715766"/>
                </a:lnTo>
                <a:lnTo>
                  <a:pt x="1181891" y="5675671"/>
                </a:lnTo>
                <a:lnTo>
                  <a:pt x="1165217" y="5633279"/>
                </a:lnTo>
                <a:lnTo>
                  <a:pt x="1152971" y="5588855"/>
                </a:lnTo>
                <a:lnTo>
                  <a:pt x="1145424" y="5542665"/>
                </a:lnTo>
                <a:lnTo>
                  <a:pt x="1142848" y="5494972"/>
                </a:lnTo>
                <a:lnTo>
                  <a:pt x="1142848" y="1527602"/>
                </a:lnTo>
                <a:lnTo>
                  <a:pt x="230767" y="1001306"/>
                </a:lnTo>
                <a:lnTo>
                  <a:pt x="212452" y="990057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32">
            <a:extLst>
              <a:ext uri="{FF2B5EF4-FFF2-40B4-BE49-F238E27FC236}">
                <a16:creationId xmlns:a16="http://schemas.microsoft.com/office/drawing/2014/main" xmlns="" id="{0C1DBC05-F28B-47F1-872B-7F7F09AC9502}"/>
              </a:ext>
            </a:extLst>
          </p:cNvPr>
          <p:cNvSpPr txBox="1"/>
          <p:nvPr/>
        </p:nvSpPr>
        <p:spPr>
          <a:xfrm>
            <a:off x="6731040" y="2431621"/>
            <a:ext cx="1811332" cy="1024127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11600"/>
              </a:lnSpc>
              <a:spcBef>
                <a:spcPts val="90"/>
              </a:spcBef>
            </a:pPr>
            <a:r>
              <a:rPr lang="en-US" sz="2000" b="1" dirty="0">
                <a:solidFill>
                  <a:schemeClr val="bg1"/>
                </a:solidFill>
                <a:latin typeface="Proxima Nova Lt" panose="02000506030000020004" pitchFamily="50" charset="0"/>
                <a:ea typeface="Gotham Book" pitchFamily="2" charset="-128"/>
              </a:rPr>
              <a:t>Summary of the report, write it last. Past tense!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C6611C94-9D43-40C8-94F8-2B8A6294894F}"/>
              </a:ext>
            </a:extLst>
          </p:cNvPr>
          <p:cNvSpPr/>
          <p:nvPr/>
        </p:nvSpPr>
        <p:spPr>
          <a:xfrm>
            <a:off x="560830" y="1969033"/>
            <a:ext cx="4464424" cy="68954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FCDEBA97-F384-43F3-8749-C613B8264521}"/>
              </a:ext>
            </a:extLst>
          </p:cNvPr>
          <p:cNvSpPr/>
          <p:nvPr/>
        </p:nvSpPr>
        <p:spPr>
          <a:xfrm>
            <a:off x="557554" y="2826017"/>
            <a:ext cx="4464423" cy="689548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A0A10784-A332-4123-B78A-F74314A28FF6}"/>
              </a:ext>
            </a:extLst>
          </p:cNvPr>
          <p:cNvSpPr/>
          <p:nvPr/>
        </p:nvSpPr>
        <p:spPr>
          <a:xfrm>
            <a:off x="565598" y="3687536"/>
            <a:ext cx="4464422" cy="689548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63D78B27-54FC-44FA-AD42-FA31774E1F2C}"/>
              </a:ext>
            </a:extLst>
          </p:cNvPr>
          <p:cNvSpPr/>
          <p:nvPr/>
        </p:nvSpPr>
        <p:spPr>
          <a:xfrm>
            <a:off x="565597" y="5438273"/>
            <a:ext cx="4464423" cy="689549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92FC7353-0B1A-452F-A744-DB118E3051D6}"/>
              </a:ext>
            </a:extLst>
          </p:cNvPr>
          <p:cNvSpPr txBox="1"/>
          <p:nvPr/>
        </p:nvSpPr>
        <p:spPr>
          <a:xfrm>
            <a:off x="557553" y="2077732"/>
            <a:ext cx="4464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Gotham Medium" pitchFamily="2" charset="-128"/>
                <a:ea typeface="Gotham Medium" pitchFamily="2" charset="-128"/>
              </a:rPr>
              <a:t>ABSTRACT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F983E594-CDFD-479D-9665-4EDB5982C1F1}"/>
              </a:ext>
            </a:extLst>
          </p:cNvPr>
          <p:cNvSpPr txBox="1"/>
          <p:nvPr/>
        </p:nvSpPr>
        <p:spPr>
          <a:xfrm>
            <a:off x="557550" y="2928953"/>
            <a:ext cx="446442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Gotham Medium" pitchFamily="2" charset="-128"/>
                <a:ea typeface="Gotham Medium" pitchFamily="2" charset="-128"/>
              </a:rPr>
              <a:t>INTRODUCTION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AD3E341D-7DB6-4617-B1F9-F3EBE0873E2F}"/>
              </a:ext>
            </a:extLst>
          </p:cNvPr>
          <p:cNvSpPr txBox="1"/>
          <p:nvPr/>
        </p:nvSpPr>
        <p:spPr>
          <a:xfrm>
            <a:off x="565597" y="3789445"/>
            <a:ext cx="446442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Gotham Medium" pitchFamily="2" charset="-128"/>
                <a:ea typeface="Gotham Medium" pitchFamily="2" charset="-128"/>
              </a:rPr>
              <a:t>PROCEDURE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3BC43796-0180-46D8-AD0C-49CC5FC54A4B}"/>
              </a:ext>
            </a:extLst>
          </p:cNvPr>
          <p:cNvSpPr txBox="1"/>
          <p:nvPr/>
        </p:nvSpPr>
        <p:spPr>
          <a:xfrm>
            <a:off x="557550" y="5540182"/>
            <a:ext cx="446442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Gotham Medium" pitchFamily="2" charset="-128"/>
                <a:ea typeface="Gotham Medium" pitchFamily="2" charset="-128"/>
              </a:rPr>
              <a:t>CONCLUSION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AFE17762-0ABA-4B2A-8554-F2EFAAE32024}"/>
              </a:ext>
            </a:extLst>
          </p:cNvPr>
          <p:cNvSpPr/>
          <p:nvPr/>
        </p:nvSpPr>
        <p:spPr>
          <a:xfrm>
            <a:off x="557553" y="4574161"/>
            <a:ext cx="4464422" cy="689548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AB83E7AA-3E96-4D32-88C0-95B2FD57B3F9}"/>
              </a:ext>
            </a:extLst>
          </p:cNvPr>
          <p:cNvSpPr txBox="1"/>
          <p:nvPr/>
        </p:nvSpPr>
        <p:spPr>
          <a:xfrm>
            <a:off x="565597" y="4678005"/>
            <a:ext cx="4464423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Gotham Medium" pitchFamily="2" charset="-128"/>
                <a:ea typeface="Gotham Medium" pitchFamily="2" charset="-128"/>
              </a:rPr>
              <a:t>DATA/OBSERVATIONS</a:t>
            </a:r>
          </a:p>
        </p:txBody>
      </p:sp>
    </p:spTree>
    <p:extLst>
      <p:ext uri="{BB962C8B-B14F-4D97-AF65-F5344CB8AC3E}">
        <p14:creationId xmlns:p14="http://schemas.microsoft.com/office/powerpoint/2010/main" val="25425676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650</Words>
  <Application>Microsoft Office PowerPoint</Application>
  <PresentationFormat>Widescreen</PresentationFormat>
  <Paragraphs>129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Calibri</vt:lpstr>
      <vt:lpstr>Proxima Nova Rg</vt:lpstr>
      <vt:lpstr>Calibri Light</vt:lpstr>
      <vt:lpstr>Arial</vt:lpstr>
      <vt:lpstr>Gotham Book</vt:lpstr>
      <vt:lpstr>Proxima Nova Lt</vt:lpstr>
      <vt:lpstr>Gotham Medium</vt:lpstr>
      <vt:lpstr>Office Theme</vt:lpstr>
      <vt:lpstr>WRITING LAB REPORTS</vt:lpstr>
      <vt:lpstr>WHAT IS THE PURPOSE OF A TECHNICAL REPORT?</vt:lpstr>
      <vt:lpstr>OBJECTIVE OBJECTIVES</vt:lpstr>
      <vt:lpstr>WHAT FORMAT IS USED?</vt:lpstr>
      <vt:lpstr>WHAT FORMAT IS USED?</vt:lpstr>
      <vt:lpstr>WHAT FORMAT IS USED?</vt:lpstr>
      <vt:lpstr>WHAT FORMAT IS USED?</vt:lpstr>
      <vt:lpstr>WHAT FORMAT IS USED?</vt:lpstr>
      <vt:lpstr>WHAT FORMAT IS USED?</vt:lpstr>
      <vt:lpstr>PASSIVE VOICE ≠ PAST TENSE</vt:lpstr>
      <vt:lpstr>USING THE PASSIVE VOICE</vt:lpstr>
      <vt:lpstr>USING THE PASSIVE VOICE</vt:lpstr>
      <vt:lpstr>USING THE PASSIVE VOICE</vt:lpstr>
      <vt:lpstr>RESOURCES</vt:lpstr>
      <vt:lpstr>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 LINE TITLE</dc:title>
  <dc:creator>Amanda Zhou</dc:creator>
  <cp:lastModifiedBy>User</cp:lastModifiedBy>
  <cp:revision>30</cp:revision>
  <dcterms:created xsi:type="dcterms:W3CDTF">2019-06-25T23:10:16Z</dcterms:created>
  <dcterms:modified xsi:type="dcterms:W3CDTF">2020-01-28T03:05:32Z</dcterms:modified>
</cp:coreProperties>
</file>