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3030000020004" pitchFamily="2" charset="0"/>
      <p:regular r:id="rId24"/>
      <p:italic r:id="rId25"/>
    </p:embeddedFont>
    <p:embeddedFont>
      <p:font typeface="Proxima Nova Lt" panose="02000506030000020004" pitchFamily="50" charset="0"/>
      <p:bold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Lt" panose="02000506030000020004" pitchFamily="50" charset="0"/>
              <a:ea typeface="Gotham Book" pitchFamily="2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TA’s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students were informed of the time limit.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Lab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04372" y="3062423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 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04372" y="4448778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  QUANTITATIVELY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Past tense!</a:t>
            </a:r>
          </a:p>
        </p:txBody>
      </p: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693</Words>
  <Application>Microsoft Office PowerPoint</Application>
  <PresentationFormat>Widescreen</PresentationFormat>
  <Paragraphs>129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Gotham Medium</vt:lpstr>
      <vt:lpstr>Calibri</vt:lpstr>
      <vt:lpstr>Arial</vt:lpstr>
      <vt:lpstr>Calibri Light</vt:lpstr>
      <vt:lpstr>Proxima Nova Rg</vt:lpstr>
      <vt:lpstr>Proxima Nova Lt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32</cp:revision>
  <dcterms:created xsi:type="dcterms:W3CDTF">2019-06-25T23:10:16Z</dcterms:created>
  <dcterms:modified xsi:type="dcterms:W3CDTF">2020-01-28T22:48:01Z</dcterms:modified>
</cp:coreProperties>
</file>