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57" r:id="rId2"/>
    <p:sldId id="266" r:id="rId3"/>
    <p:sldId id="259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84" r:id="rId12"/>
    <p:sldId id="286" r:id="rId13"/>
    <p:sldId id="285" r:id="rId14"/>
    <p:sldId id="287" r:id="rId15"/>
    <p:sldId id="264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Gotham Medium" panose="02000604030000020004" pitchFamily="50" charset="0"/>
      <p:regular r:id="rId24"/>
      <p:italic r:id="rId25"/>
    </p:embeddedFont>
    <p:embeddedFont>
      <p:font typeface="Proxima Nova Lt" panose="02000506030000020004" pitchFamily="50" charset="0"/>
      <p:bold r:id="rId26"/>
    </p:embeddedFont>
    <p:embeddedFont>
      <p:font typeface="Proxima Nova Rg" panose="02000506030000020004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C9555-0BDE-43FF-B780-2F06D5DB76AE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4062F-5950-47D0-9715-837CE0FD3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497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224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22FD5-578C-2040-864E-E9010C79D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54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WRITING LAB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PASSIVE VOICE </a:t>
            </a:r>
            <a:r>
              <a:rPr lang="en-US" sz="5400" b="1" dirty="0">
                <a:latin typeface="Gotham Medium" panose="02000603030000020004" pitchFamily="2" charset="0"/>
                <a:cs typeface="Calibri" panose="020F0502020204030204" pitchFamily="34" charset="0"/>
              </a:rPr>
              <a:t>≠</a:t>
            </a:r>
            <a:r>
              <a:rPr lang="en-US" sz="5400" dirty="0">
                <a:latin typeface="Gotham Medium" panose="02000603030000020004" pitchFamily="2" charset="0"/>
                <a:cs typeface="Calibri" panose="020F0502020204030204" pitchFamily="34" charset="0"/>
              </a:rPr>
              <a:t> PAST TENSE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Voice has to do with the actors;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passive voice but present tense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Tense has to do with time; this is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active voice but past tense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PASSIVE VOICE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Plastic film is chosen to cover the microphone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PAST TENSE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We chose the plastic film to cover the microphone</a:t>
            </a:r>
          </a:p>
        </p:txBody>
      </p:sp>
    </p:spTree>
    <p:extLst>
      <p:ext uri="{BB962C8B-B14F-4D97-AF65-F5344CB8AC3E}">
        <p14:creationId xmlns:p14="http://schemas.microsoft.com/office/powerpoint/2010/main" val="394271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roxima Nova Lt" panose="02000506030000020004" pitchFamily="50" charset="0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1435"/>
            <a:ext cx="10809026" cy="585518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First, the team acquired a LEGO kit and assembled robot from the TA.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6" y="220452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First, a LEGO kit and assembled robot were acquired.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71483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inspected the kit to ensure that all parts were present.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714264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kit was inspected to ensure that all parts were present.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17002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added a gyro sensor to the robot.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16436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gyro sensor was added to the robot.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718608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We placed the robot at the start of the mini-course.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719174"/>
            <a:ext cx="769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placed at the start of the mini-course.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22134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in eight hours.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220780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was finished in eight hours.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3C71A-B5DE-D64F-85A6-426E602D4FAB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2205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152362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Engineers use sensors to make devices more efficient.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2207228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Sensors are used to make devices more efficient.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21226" y="2750465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reassembled the robot after an accident.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21226" y="27472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robot was reassembled after an accident.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21226" y="3216703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made a Karnaugh map using the truth table.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21226" y="321995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 Karnaugh map was made using the truth table.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21226" y="3686191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My partner placed foil around the Styrofoam cup to insulate 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21226" y="3689441"/>
            <a:ext cx="825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Foil was placed around the Styrofoam cup for insulation.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21226" y="41589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used Revit to make a floor plan.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155678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Revit was used to make the floor plan.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D30429-DB99-B141-9C1F-F53B112716BF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7361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A421D8-010C-EF47-A91F-3CCEE0394CF7}"/>
              </a:ext>
            </a:extLst>
          </p:cNvPr>
          <p:cNvSpPr/>
          <p:nvPr/>
        </p:nvSpPr>
        <p:spPr>
          <a:xfrm>
            <a:off x="818867" y="3801115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TAs informed the students of the time limit.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E80B1-CE04-4F40-9BBD-7FF3AE40C164}"/>
              </a:ext>
            </a:extLst>
          </p:cNvPr>
          <p:cNvSpPr/>
          <p:nvPr/>
        </p:nvSpPr>
        <p:spPr>
          <a:xfrm>
            <a:off x="818867" y="3801114"/>
            <a:ext cx="6771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students were informed of the time limit.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USING THE PASSIVE VOICE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 Medium" pitchFamily="2" charset="-128"/>
              <a:ea typeface="Gotham Medium" pitchFamily="2" charset="-128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734D036-58F0-0F4A-B8DD-8132C864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585518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 students use Arduino to program their prosthetic hand.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A60D0-CAA3-DF46-88AD-EB9A80CF1AB3}"/>
              </a:ext>
            </a:extLst>
          </p:cNvPr>
          <p:cNvSpPr/>
          <p:nvPr/>
        </p:nvSpPr>
        <p:spPr>
          <a:xfrm>
            <a:off x="818867" y="1962500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Arduino is used to program a prosthetic hand.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98C394-C679-B348-9F62-2E4D61D666DF}"/>
              </a:ext>
            </a:extLst>
          </p:cNvPr>
          <p:cNvSpPr/>
          <p:nvPr/>
        </p:nvSpPr>
        <p:spPr>
          <a:xfrm>
            <a:off x="818867" y="2592217"/>
            <a:ext cx="9862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Construction workers use booms to move heavy objects.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5EB3EC-FA4D-7944-8F6A-1FEBC8164DC6}"/>
              </a:ext>
            </a:extLst>
          </p:cNvPr>
          <p:cNvSpPr/>
          <p:nvPr/>
        </p:nvSpPr>
        <p:spPr>
          <a:xfrm>
            <a:off x="818867" y="2578569"/>
            <a:ext cx="9862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Booms are used to move heavy objects.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281582-80E1-8A45-8748-5CFC5AA761E5}"/>
              </a:ext>
            </a:extLst>
          </p:cNvPr>
          <p:cNvSpPr/>
          <p:nvPr/>
        </p:nvSpPr>
        <p:spPr>
          <a:xfrm>
            <a:off x="818867" y="3205711"/>
            <a:ext cx="106539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TA notched the end of the boom.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73822-C522-F747-8506-C5F95A04D42E}"/>
              </a:ext>
            </a:extLst>
          </p:cNvPr>
          <p:cNvSpPr/>
          <p:nvPr/>
        </p:nvSpPr>
        <p:spPr>
          <a:xfrm>
            <a:off x="818867" y="3205710"/>
            <a:ext cx="67593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end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 of the boom was notched.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068C"/>
              </a:solidFill>
              <a:effectLst/>
              <a:uLnTx/>
              <a:uFillTx/>
              <a:latin typeface="Proxima Nova Rg" panose="02000506030000020004" pitchFamily="2" charset="0"/>
              <a:ea typeface="Gotham Book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0F773-A992-DD4E-8C80-6AF02879A990}"/>
              </a:ext>
            </a:extLst>
          </p:cNvPr>
          <p:cNvSpPr/>
          <p:nvPr/>
        </p:nvSpPr>
        <p:spPr>
          <a:xfrm>
            <a:off x="818867" y="4346129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I finished the project schedule early.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77C237-D1CC-6145-9CEF-51492B9DED99}"/>
              </a:ext>
            </a:extLst>
          </p:cNvPr>
          <p:cNvSpPr/>
          <p:nvPr/>
        </p:nvSpPr>
        <p:spPr>
          <a:xfrm>
            <a:off x="818867" y="4332623"/>
            <a:ext cx="108090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uLnTx/>
                <a:uFillTx/>
                <a:latin typeface="Proxima Nova Rg" panose="02000506030000020004" pitchFamily="2" charset="0"/>
                <a:ea typeface="Gotham Book" pitchFamily="2" charset="-128"/>
              </a:rPr>
              <a:t>The project schedule was finished ahead of schedule.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529018-E802-5D47-9AE2-8D9B41CD378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roxima Nova Lt" panose="02000506030000020004" pitchFamily="50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77675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929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0" grpId="0" build="p"/>
      <p:bldP spid="10" grpId="1" build="p"/>
      <p:bldP spid="3" grpId="0"/>
      <p:bldP spid="3" grpId="1"/>
      <p:bldP spid="4" grpId="0"/>
      <p:bldP spid="4" grpId="1"/>
      <p:bldP spid="11" grpId="0"/>
      <p:bldP spid="11" grpId="1"/>
      <p:bldP spid="5" grpId="0"/>
      <p:bldP spid="5" grpId="1"/>
      <p:bldP spid="6" grpId="0"/>
      <p:bldP spid="6" grpId="1"/>
      <p:bldP spid="15" grpId="0"/>
      <p:bldP spid="15" grpId="1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EG1003 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EG1003 Writing Style Guide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Lab Report</a:t>
            </a:r>
            <a:endParaRPr lang="en-US" sz="2400" dirty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PTC Writing 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Make appointments in person: JAB 373  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By phone: (646) 997-3425</a:t>
            </a:r>
          </a:p>
          <a:p>
            <a:pPr algn="l">
              <a:spcAft>
                <a:spcPts val="600"/>
              </a:spcAft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Consultants: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  <a:ea typeface="Gotham Book" pitchFamily="2" charset="-128"/>
              </a:rPr>
              <a:t>Available during recitation to answer questions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23530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8"/>
            <a:ext cx="11063786" cy="1307076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>
                <a:latin typeface="Gotham Medium" panose="02000603030000020004" pitchFamily="2" charset="0"/>
              </a:rPr>
              <a:t>WHAT IS THE PURPOSE OF A TECHNICAL REPORT?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004906-E068-4776-B72B-326959F762BC}"/>
              </a:ext>
            </a:extLst>
          </p:cNvPr>
          <p:cNvSpPr/>
          <p:nvPr/>
        </p:nvSpPr>
        <p:spPr>
          <a:xfrm>
            <a:off x="2241188" y="3055461"/>
            <a:ext cx="4582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Tell a story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7505B594-4707-4FAF-83FF-1D9605975437}"/>
              </a:ext>
            </a:extLst>
          </p:cNvPr>
          <p:cNvSpPr/>
          <p:nvPr/>
        </p:nvSpPr>
        <p:spPr>
          <a:xfrm>
            <a:off x="1579493" y="4590117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69D50C8-2A95-48C2-AA63-2A0AD2BFC149}"/>
              </a:ext>
            </a:extLst>
          </p:cNvPr>
          <p:cNvSpPr/>
          <p:nvPr/>
        </p:nvSpPr>
        <p:spPr>
          <a:xfrm>
            <a:off x="1572485" y="302338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7F935C-8470-48FD-BB3F-97F4C92707E4}"/>
              </a:ext>
            </a:extLst>
          </p:cNvPr>
          <p:cNvSpPr/>
          <p:nvPr/>
        </p:nvSpPr>
        <p:spPr>
          <a:xfrm>
            <a:off x="7522348" y="4448778"/>
            <a:ext cx="48367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Draw supported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conclusions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E864C693-B8AA-47BF-8E40-850165AA343D}"/>
              </a:ext>
            </a:extLst>
          </p:cNvPr>
          <p:cNvSpPr/>
          <p:nvPr/>
        </p:nvSpPr>
        <p:spPr>
          <a:xfrm>
            <a:off x="6853645" y="4590116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C4266F40-1F1D-4454-A07D-FB65751CD355}"/>
              </a:ext>
            </a:extLst>
          </p:cNvPr>
          <p:cNvSpPr/>
          <p:nvPr/>
        </p:nvSpPr>
        <p:spPr>
          <a:xfrm>
            <a:off x="6853645" y="3019095"/>
            <a:ext cx="554612" cy="548320"/>
          </a:xfrm>
          <a:custGeom>
            <a:avLst/>
            <a:gdLst/>
            <a:ahLst/>
            <a:cxnLst/>
            <a:rect l="l" t="t" r="r" b="b"/>
            <a:pathLst>
              <a:path w="952500" h="952500">
                <a:moveTo>
                  <a:pt x="476250" y="952500"/>
                </a:moveTo>
                <a:lnTo>
                  <a:pt x="427557" y="950041"/>
                </a:lnTo>
                <a:lnTo>
                  <a:pt x="380271" y="942825"/>
                </a:lnTo>
                <a:lnTo>
                  <a:pt x="334630" y="931090"/>
                </a:lnTo>
                <a:lnTo>
                  <a:pt x="290875" y="915077"/>
                </a:lnTo>
                <a:lnTo>
                  <a:pt x="249244" y="895023"/>
                </a:lnTo>
                <a:lnTo>
                  <a:pt x="209977" y="871169"/>
                </a:lnTo>
                <a:lnTo>
                  <a:pt x="173314" y="843754"/>
                </a:lnTo>
                <a:lnTo>
                  <a:pt x="139493" y="813018"/>
                </a:lnTo>
                <a:lnTo>
                  <a:pt x="108754" y="779198"/>
                </a:lnTo>
                <a:lnTo>
                  <a:pt x="81338" y="742535"/>
                </a:lnTo>
                <a:lnTo>
                  <a:pt x="57482" y="703269"/>
                </a:lnTo>
                <a:lnTo>
                  <a:pt x="37427" y="661637"/>
                </a:lnTo>
                <a:lnTo>
                  <a:pt x="21411" y="617880"/>
                </a:lnTo>
                <a:lnTo>
                  <a:pt x="9676" y="572237"/>
                </a:lnTo>
                <a:lnTo>
                  <a:pt x="2458" y="524947"/>
                </a:lnTo>
                <a:lnTo>
                  <a:pt x="0" y="476250"/>
                </a:lnTo>
                <a:lnTo>
                  <a:pt x="2458" y="427557"/>
                </a:lnTo>
                <a:lnTo>
                  <a:pt x="9676" y="380271"/>
                </a:lnTo>
                <a:lnTo>
                  <a:pt x="21411" y="334630"/>
                </a:lnTo>
                <a:lnTo>
                  <a:pt x="37427" y="290875"/>
                </a:lnTo>
                <a:lnTo>
                  <a:pt x="57482" y="249244"/>
                </a:lnTo>
                <a:lnTo>
                  <a:pt x="81338" y="209977"/>
                </a:lnTo>
                <a:lnTo>
                  <a:pt x="108754" y="173314"/>
                </a:lnTo>
                <a:lnTo>
                  <a:pt x="139493" y="139493"/>
                </a:lnTo>
                <a:lnTo>
                  <a:pt x="173314" y="108754"/>
                </a:lnTo>
                <a:lnTo>
                  <a:pt x="209977" y="81338"/>
                </a:lnTo>
                <a:lnTo>
                  <a:pt x="249244" y="57482"/>
                </a:lnTo>
                <a:lnTo>
                  <a:pt x="290875" y="37427"/>
                </a:lnTo>
                <a:lnTo>
                  <a:pt x="334630" y="21411"/>
                </a:lnTo>
                <a:lnTo>
                  <a:pt x="380271" y="9676"/>
                </a:lnTo>
                <a:lnTo>
                  <a:pt x="427557" y="2458"/>
                </a:lnTo>
                <a:lnTo>
                  <a:pt x="476250" y="0"/>
                </a:lnTo>
                <a:lnTo>
                  <a:pt x="524942" y="2458"/>
                </a:lnTo>
                <a:lnTo>
                  <a:pt x="572228" y="9676"/>
                </a:lnTo>
                <a:lnTo>
                  <a:pt x="617869" y="21411"/>
                </a:lnTo>
                <a:lnTo>
                  <a:pt x="661624" y="37427"/>
                </a:lnTo>
                <a:lnTo>
                  <a:pt x="703255" y="57482"/>
                </a:lnTo>
                <a:lnTo>
                  <a:pt x="742522" y="81338"/>
                </a:lnTo>
                <a:lnTo>
                  <a:pt x="779185" y="108754"/>
                </a:lnTo>
                <a:lnTo>
                  <a:pt x="813006" y="139493"/>
                </a:lnTo>
                <a:lnTo>
                  <a:pt x="843745" y="173314"/>
                </a:lnTo>
                <a:lnTo>
                  <a:pt x="871161" y="209977"/>
                </a:lnTo>
                <a:lnTo>
                  <a:pt x="895017" y="249244"/>
                </a:lnTo>
                <a:lnTo>
                  <a:pt x="915072" y="290875"/>
                </a:lnTo>
                <a:lnTo>
                  <a:pt x="917556" y="297660"/>
                </a:lnTo>
                <a:lnTo>
                  <a:pt x="720942" y="297660"/>
                </a:lnTo>
                <a:lnTo>
                  <a:pt x="714223" y="298978"/>
                </a:lnTo>
                <a:lnTo>
                  <a:pt x="708298" y="302931"/>
                </a:lnTo>
                <a:lnTo>
                  <a:pt x="566941" y="443905"/>
                </a:lnTo>
                <a:lnTo>
                  <a:pt x="283526" y="443905"/>
                </a:lnTo>
                <a:lnTo>
                  <a:pt x="278882" y="445657"/>
                </a:lnTo>
                <a:lnTo>
                  <a:pt x="275390" y="449221"/>
                </a:lnTo>
                <a:lnTo>
                  <a:pt x="223923" y="495620"/>
                </a:lnTo>
                <a:lnTo>
                  <a:pt x="220459" y="499081"/>
                </a:lnTo>
                <a:lnTo>
                  <a:pt x="218634" y="503506"/>
                </a:lnTo>
                <a:lnTo>
                  <a:pt x="218634" y="512740"/>
                </a:lnTo>
                <a:lnTo>
                  <a:pt x="220461" y="517590"/>
                </a:lnTo>
                <a:lnTo>
                  <a:pt x="223923" y="521038"/>
                </a:lnTo>
                <a:lnTo>
                  <a:pt x="341377" y="644572"/>
                </a:lnTo>
                <a:lnTo>
                  <a:pt x="417126" y="721065"/>
                </a:lnTo>
                <a:lnTo>
                  <a:pt x="423014" y="725009"/>
                </a:lnTo>
                <a:lnTo>
                  <a:pt x="429741" y="726324"/>
                </a:lnTo>
                <a:lnTo>
                  <a:pt x="881010" y="726324"/>
                </a:lnTo>
                <a:lnTo>
                  <a:pt x="871161" y="742535"/>
                </a:lnTo>
                <a:lnTo>
                  <a:pt x="843745" y="779198"/>
                </a:lnTo>
                <a:lnTo>
                  <a:pt x="813006" y="813018"/>
                </a:lnTo>
                <a:lnTo>
                  <a:pt x="779185" y="843754"/>
                </a:lnTo>
                <a:lnTo>
                  <a:pt x="742522" y="871169"/>
                </a:lnTo>
                <a:lnTo>
                  <a:pt x="703255" y="895023"/>
                </a:lnTo>
                <a:lnTo>
                  <a:pt x="661624" y="915077"/>
                </a:lnTo>
                <a:lnTo>
                  <a:pt x="617869" y="931090"/>
                </a:lnTo>
                <a:lnTo>
                  <a:pt x="572228" y="942825"/>
                </a:lnTo>
                <a:lnTo>
                  <a:pt x="524942" y="950041"/>
                </a:lnTo>
                <a:lnTo>
                  <a:pt x="476250" y="952500"/>
                </a:lnTo>
                <a:close/>
              </a:path>
              <a:path w="952500" h="952500">
                <a:moveTo>
                  <a:pt x="881010" y="726324"/>
                </a:moveTo>
                <a:lnTo>
                  <a:pt x="429741" y="726324"/>
                </a:lnTo>
                <a:lnTo>
                  <a:pt x="436478" y="725009"/>
                </a:lnTo>
                <a:lnTo>
                  <a:pt x="442400" y="721065"/>
                </a:lnTo>
                <a:lnTo>
                  <a:pt x="783970" y="379464"/>
                </a:lnTo>
                <a:lnTo>
                  <a:pt x="787916" y="373488"/>
                </a:lnTo>
                <a:lnTo>
                  <a:pt x="789238" y="366680"/>
                </a:lnTo>
                <a:lnTo>
                  <a:pt x="787941" y="359881"/>
                </a:lnTo>
                <a:lnTo>
                  <a:pt x="784031" y="353929"/>
                </a:lnTo>
                <a:lnTo>
                  <a:pt x="733543" y="302931"/>
                </a:lnTo>
                <a:lnTo>
                  <a:pt x="727651" y="298978"/>
                </a:lnTo>
                <a:lnTo>
                  <a:pt x="720942" y="297660"/>
                </a:lnTo>
                <a:lnTo>
                  <a:pt x="917556" y="297660"/>
                </a:lnTo>
                <a:lnTo>
                  <a:pt x="931088" y="334630"/>
                </a:lnTo>
                <a:lnTo>
                  <a:pt x="942824" y="380271"/>
                </a:lnTo>
                <a:lnTo>
                  <a:pt x="950041" y="427557"/>
                </a:lnTo>
                <a:lnTo>
                  <a:pt x="952500" y="476250"/>
                </a:lnTo>
                <a:lnTo>
                  <a:pt x="950041" y="524947"/>
                </a:lnTo>
                <a:lnTo>
                  <a:pt x="942824" y="572237"/>
                </a:lnTo>
                <a:lnTo>
                  <a:pt x="931088" y="617880"/>
                </a:lnTo>
                <a:lnTo>
                  <a:pt x="915072" y="661637"/>
                </a:lnTo>
                <a:lnTo>
                  <a:pt x="895017" y="703269"/>
                </a:lnTo>
                <a:lnTo>
                  <a:pt x="881010" y="726324"/>
                </a:lnTo>
                <a:close/>
              </a:path>
              <a:path w="952500" h="952500">
                <a:moveTo>
                  <a:pt x="429775" y="573384"/>
                </a:moveTo>
                <a:lnTo>
                  <a:pt x="423049" y="572058"/>
                </a:lnTo>
                <a:lnTo>
                  <a:pt x="417155" y="568080"/>
                </a:lnTo>
                <a:lnTo>
                  <a:pt x="300633" y="449221"/>
                </a:lnTo>
                <a:lnTo>
                  <a:pt x="297172" y="445730"/>
                </a:lnTo>
                <a:lnTo>
                  <a:pt x="292657" y="443948"/>
                </a:lnTo>
                <a:lnTo>
                  <a:pt x="288129" y="443905"/>
                </a:lnTo>
                <a:lnTo>
                  <a:pt x="566941" y="443905"/>
                </a:lnTo>
                <a:lnTo>
                  <a:pt x="442428" y="568080"/>
                </a:lnTo>
                <a:lnTo>
                  <a:pt x="436509" y="572058"/>
                </a:lnTo>
                <a:lnTo>
                  <a:pt x="429775" y="573384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C7BFFD-B703-4818-8D66-CC03DA81BD02}"/>
              </a:ext>
            </a:extLst>
          </p:cNvPr>
          <p:cNvSpPr/>
          <p:nvPr/>
        </p:nvSpPr>
        <p:spPr>
          <a:xfrm>
            <a:off x="2241188" y="4441816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Report results </a:t>
            </a:r>
            <a:b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</a:br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from testing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D37488-547F-4834-BA4E-40EAAAEF1F24}"/>
              </a:ext>
            </a:extLst>
          </p:cNvPr>
          <p:cNvSpPr/>
          <p:nvPr/>
        </p:nvSpPr>
        <p:spPr>
          <a:xfrm>
            <a:off x="7522348" y="2949272"/>
            <a:ext cx="45825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Describe findings</a:t>
            </a:r>
          </a:p>
          <a:p>
            <a:r>
              <a:rPr lang="en-US" sz="2400" dirty="0">
                <a:latin typeface="Proxima Nova Rg" panose="02000506030000020004" pitchFamily="2" charset="0"/>
                <a:ea typeface="Gotham Medium" pitchFamily="2" charset="-128"/>
              </a:rPr>
              <a:t>qualitatively</a:t>
            </a:r>
          </a:p>
        </p:txBody>
      </p:sp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D1EFCC-7BCB-4C55-9E0C-C85AF5BFB674}"/>
              </a:ext>
            </a:extLst>
          </p:cNvPr>
          <p:cNvSpPr/>
          <p:nvPr/>
        </p:nvSpPr>
        <p:spPr>
          <a:xfrm>
            <a:off x="81578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44F8EE-2721-4491-BED6-B1DC41349655}"/>
              </a:ext>
            </a:extLst>
          </p:cNvPr>
          <p:cNvSpPr/>
          <p:nvPr/>
        </p:nvSpPr>
        <p:spPr>
          <a:xfrm>
            <a:off x="6320118" y="2294965"/>
            <a:ext cx="5056094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923A3B-B0BB-4DF3-A6FD-25F37825A95B}"/>
              </a:ext>
            </a:extLst>
          </p:cNvPr>
          <p:cNvSpPr txBox="1"/>
          <p:nvPr/>
        </p:nvSpPr>
        <p:spPr>
          <a:xfrm>
            <a:off x="81578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 not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belong in the lab report: you are not what is being measured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19A5ED-A63D-477D-904A-14997126DA28}"/>
              </a:ext>
            </a:extLst>
          </p:cNvPr>
          <p:cNvSpPr txBox="1"/>
          <p:nvPr/>
        </p:nvSpPr>
        <p:spPr>
          <a:xfrm>
            <a:off x="6320118" y="5121515"/>
            <a:ext cx="5056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These </a:t>
            </a:r>
            <a:r>
              <a:rPr lang="en-US" dirty="0">
                <a:latin typeface="Proxima Nova Lt" panose="02000506030000020004" pitchFamily="50" charset="0"/>
                <a:ea typeface="Gotham Book" pitchFamily="2" charset="-128"/>
              </a:rPr>
              <a:t>do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 belong in the lab report: answer why CAD software is important for engineers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1D7B5F-3BAB-4858-9C5C-982ABF2555AF}"/>
              </a:ext>
            </a:extLst>
          </p:cNvPr>
          <p:cNvSpPr/>
          <p:nvPr/>
        </p:nvSpPr>
        <p:spPr>
          <a:xfrm>
            <a:off x="81578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LEARNING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Understand the simulation and modeling capabilities of Autodesk® Fusion 360™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A067595-B762-489B-BB76-5EB8C5E8F99C}"/>
              </a:ext>
            </a:extLst>
          </p:cNvPr>
          <p:cNvSpPr/>
          <p:nvPr/>
        </p:nvSpPr>
        <p:spPr>
          <a:xfrm>
            <a:off x="6320118" y="2697069"/>
            <a:ext cx="5056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otham Medium" panose="02000603030000020004" pitchFamily="2" charset="0"/>
              </a:rPr>
              <a:t>EXPERIMENTAL OBJECTIVES</a:t>
            </a:r>
          </a:p>
          <a:p>
            <a:pPr algn="ctr"/>
            <a:endParaRPr lang="en-US" sz="2400" dirty="0">
              <a:latin typeface="Proxima Nova Rg" panose="02000506030000020004" pitchFamily="2" charset="0"/>
            </a:endParaRPr>
          </a:p>
          <a:p>
            <a:pPr algn="ctr"/>
            <a:r>
              <a:rPr lang="en-US" sz="2400" dirty="0">
                <a:latin typeface="Proxima Nova Rg" panose="02000506030000020004" pitchFamily="2" charset="0"/>
              </a:rPr>
              <a:t>e.g. Redesign a structure in CAD software using Autodesk® Fusion 360™ to increase its strength</a:t>
            </a:r>
          </a:p>
        </p:txBody>
      </p:sp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32756" cy="3917892"/>
          </a:xfrm>
        </p:spPr>
        <p:txBody>
          <a:bodyPr anchor="ctr"/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Title Page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Abstract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Introduction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Procedure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Data/Observations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Discussion/Conclusions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Works Cited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Lab Notes (extra credit)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709B7D-1A08-4512-941C-C281E69D7CF2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9635DE-9D24-4E48-B274-521A4E95C89C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5967E1-3825-4E6E-BDF0-A91DD6C61032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950FB4-1833-46BF-BABF-B2183CB2999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EEF0D-6D97-4C5B-9844-E11D72D59764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F9DC4-AC21-4A34-9AE3-979ECD9DFE3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3EDFAD-F9C5-4B14-A2B0-B0248484241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175EE3-F260-4BE6-9A63-C5DC6AAAD82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095FE94A-2439-49C4-9597-40BAE83A5FAB}"/>
              </a:ext>
            </a:extLst>
          </p:cNvPr>
          <p:cNvSpPr/>
          <p:nvPr/>
        </p:nvSpPr>
        <p:spPr>
          <a:xfrm>
            <a:off x="5275248" y="2079347"/>
            <a:ext cx="3313428" cy="3090949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A3A3DF82-FE1D-4874-8F03-655173BCD146}"/>
              </a:ext>
            </a:extLst>
          </p:cNvPr>
          <p:cNvSpPr/>
          <p:nvPr/>
        </p:nvSpPr>
        <p:spPr>
          <a:xfrm>
            <a:off x="5432314" y="1886694"/>
            <a:ext cx="3454511" cy="3197052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BA03435-0F4B-4C49-94C9-A2BB4A656537}"/>
              </a:ext>
            </a:extLst>
          </p:cNvPr>
          <p:cNvSpPr txBox="1"/>
          <p:nvPr/>
        </p:nvSpPr>
        <p:spPr>
          <a:xfrm>
            <a:off x="6508118" y="2153462"/>
            <a:ext cx="1950084" cy="27476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Present data, 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do NOT analyze data. Write this part first! It makes the lab report flow better.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87B091-992A-4B04-A4B6-47C16FA49620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C55EAD0-7E40-4E36-B702-26EFA5F5097B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4241860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6AC4D7-C63B-4E5D-AF73-5278321036EB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8D2E6E7-B67D-4A49-A9C0-046ADE3494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4714AC-39AA-4266-893A-22818D1B3CF0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C22990-B704-4014-8D95-3EC1FC3619CF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70791B-F9DD-4C43-BFEB-8274680D2357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286523-FEB6-42A4-8D17-CEB09D4ADF2D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890CBA-C150-47F8-8BBE-4A1636C13082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DB191A-0416-41FC-B1D7-95A3A4A16005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6D10CFB-7708-4274-94EE-8DF3F7591E5E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C6AAF7-0909-454E-A058-FA7A07872718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  <p:sp>
        <p:nvSpPr>
          <p:cNvPr id="36" name="object 30">
            <a:extLst>
              <a:ext uri="{FF2B5EF4-FFF2-40B4-BE49-F238E27FC236}">
                <a16:creationId xmlns:a16="http://schemas.microsoft.com/office/drawing/2014/main" id="{FB4A9545-E7DC-42CD-9425-33E491175F70}"/>
              </a:ext>
            </a:extLst>
          </p:cNvPr>
          <p:cNvSpPr/>
          <p:nvPr/>
        </p:nvSpPr>
        <p:spPr>
          <a:xfrm>
            <a:off x="5275249" y="2222774"/>
            <a:ext cx="3135276" cy="2992305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7" name="object 31">
            <a:extLst>
              <a:ext uri="{FF2B5EF4-FFF2-40B4-BE49-F238E27FC236}">
                <a16:creationId xmlns:a16="http://schemas.microsoft.com/office/drawing/2014/main" id="{20AF251A-E064-40AB-B77D-371CD38A36D7}"/>
              </a:ext>
            </a:extLst>
          </p:cNvPr>
          <p:cNvSpPr/>
          <p:nvPr/>
        </p:nvSpPr>
        <p:spPr>
          <a:xfrm>
            <a:off x="5432314" y="2035042"/>
            <a:ext cx="3268773" cy="3095023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id="{4213FD0C-4A2F-4046-8A0C-35CB5359BC11}"/>
              </a:ext>
            </a:extLst>
          </p:cNvPr>
          <p:cNvSpPr txBox="1"/>
          <p:nvPr/>
        </p:nvSpPr>
        <p:spPr>
          <a:xfrm>
            <a:off x="6466687" y="2421425"/>
            <a:ext cx="1823072" cy="240296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Repeatability – others can follow the description and replicate the results.</a:t>
            </a:r>
            <a:b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</a:b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Past tense!</a:t>
            </a:r>
          </a:p>
        </p:txBody>
      </p:sp>
    </p:spTree>
    <p:extLst>
      <p:ext uri="{BB962C8B-B14F-4D97-AF65-F5344CB8AC3E}">
        <p14:creationId xmlns:p14="http://schemas.microsoft.com/office/powerpoint/2010/main" val="29323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B3AA9C47-7399-4284-BF83-135D82A24AEA}"/>
              </a:ext>
            </a:extLst>
          </p:cNvPr>
          <p:cNvSpPr/>
          <p:nvPr/>
        </p:nvSpPr>
        <p:spPr>
          <a:xfrm>
            <a:off x="5445214" y="2959328"/>
            <a:ext cx="3428962" cy="3051856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3FDEB4E9-E7D5-42C3-94BB-CBFAF90FD3CC}"/>
              </a:ext>
            </a:extLst>
          </p:cNvPr>
          <p:cNvSpPr/>
          <p:nvPr/>
        </p:nvSpPr>
        <p:spPr>
          <a:xfrm>
            <a:off x="5583442" y="3079375"/>
            <a:ext cx="3574846" cy="3156953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1FAE73A2-192D-4896-B70D-29982592AE13}"/>
              </a:ext>
            </a:extLst>
          </p:cNvPr>
          <p:cNvSpPr txBox="1"/>
          <p:nvPr/>
        </p:nvSpPr>
        <p:spPr>
          <a:xfrm>
            <a:off x="6853762" y="3228436"/>
            <a:ext cx="2062488" cy="274459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At least three paragraphs: concepts, formulas, laws needed to understand the data. Present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11D3B4-306E-4D67-A4BB-2454EC06B9B3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8163CC-5041-44F3-9244-BAF11E1A12C6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010E6B4-2122-4DD3-B5CE-6A76E34F941B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27E7CF-5BFF-4243-BE71-F41B90F2B562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81A1880-30AF-490C-A6CF-592A8079BA39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311DB80-5302-4198-8FC1-D91319D328D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0AFDF7-550E-4F81-9CB6-F707A145D966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A27C50C-EC3F-44B6-B120-88686834216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8856E66-0164-48B0-8024-A871CDEE4593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3E523F-6027-4766-AE55-98C74A66986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212235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sp>
        <p:nvSpPr>
          <p:cNvPr id="26" name="object 30">
            <a:extLst>
              <a:ext uri="{FF2B5EF4-FFF2-40B4-BE49-F238E27FC236}">
                <a16:creationId xmlns:a16="http://schemas.microsoft.com/office/drawing/2014/main" id="{2DC42431-8ADD-4774-AAA1-F0EEC9464419}"/>
              </a:ext>
            </a:extLst>
          </p:cNvPr>
          <p:cNvSpPr/>
          <p:nvPr/>
        </p:nvSpPr>
        <p:spPr>
          <a:xfrm>
            <a:off x="5275251" y="2989501"/>
            <a:ext cx="3272314" cy="2898058"/>
          </a:xfrm>
          <a:custGeom>
            <a:avLst/>
            <a:gdLst/>
            <a:ahLst/>
            <a:cxnLst/>
            <a:rect l="l" t="t" r="r" b="b"/>
            <a:pathLst>
              <a:path w="4667884" h="5771515">
                <a:moveTo>
                  <a:pt x="1149664" y="5430964"/>
                </a:moveTo>
                <a:lnTo>
                  <a:pt x="1149664" y="340356"/>
                </a:lnTo>
                <a:lnTo>
                  <a:pt x="1152792" y="294426"/>
                </a:lnTo>
                <a:lnTo>
                  <a:pt x="1161898" y="250295"/>
                </a:lnTo>
                <a:lnTo>
                  <a:pt x="1176565" y="208384"/>
                </a:lnTo>
                <a:lnTo>
                  <a:pt x="1196373" y="169108"/>
                </a:lnTo>
                <a:lnTo>
                  <a:pt x="1220906" y="132888"/>
                </a:lnTo>
                <a:lnTo>
                  <a:pt x="1249746" y="100141"/>
                </a:lnTo>
                <a:lnTo>
                  <a:pt x="1282474" y="71284"/>
                </a:lnTo>
                <a:lnTo>
                  <a:pt x="1318673" y="46737"/>
                </a:lnTo>
                <a:lnTo>
                  <a:pt x="1357925" y="26916"/>
                </a:lnTo>
                <a:lnTo>
                  <a:pt x="1399812" y="12241"/>
                </a:lnTo>
                <a:lnTo>
                  <a:pt x="1443916" y="3130"/>
                </a:lnTo>
                <a:lnTo>
                  <a:pt x="1489820" y="0"/>
                </a:lnTo>
                <a:lnTo>
                  <a:pt x="4327727" y="0"/>
                </a:lnTo>
                <a:lnTo>
                  <a:pt x="4373630" y="3130"/>
                </a:lnTo>
                <a:lnTo>
                  <a:pt x="4417735" y="12241"/>
                </a:lnTo>
                <a:lnTo>
                  <a:pt x="4459622" y="26916"/>
                </a:lnTo>
                <a:lnTo>
                  <a:pt x="4498874" y="46737"/>
                </a:lnTo>
                <a:lnTo>
                  <a:pt x="4535073" y="71284"/>
                </a:lnTo>
                <a:lnTo>
                  <a:pt x="4567801" y="100141"/>
                </a:lnTo>
                <a:lnTo>
                  <a:pt x="4596640" y="132888"/>
                </a:lnTo>
                <a:lnTo>
                  <a:pt x="4621173" y="169108"/>
                </a:lnTo>
                <a:lnTo>
                  <a:pt x="4640982" y="208384"/>
                </a:lnTo>
                <a:lnTo>
                  <a:pt x="4655648" y="250295"/>
                </a:lnTo>
                <a:lnTo>
                  <a:pt x="4664754" y="294426"/>
                </a:lnTo>
                <a:lnTo>
                  <a:pt x="4667883" y="340356"/>
                </a:lnTo>
                <a:lnTo>
                  <a:pt x="4667883" y="5429735"/>
                </a:lnTo>
                <a:lnTo>
                  <a:pt x="4664778" y="5475666"/>
                </a:lnTo>
                <a:lnTo>
                  <a:pt x="4655733" y="5519802"/>
                </a:lnTo>
                <a:lnTo>
                  <a:pt x="4641155" y="5561727"/>
                </a:lnTo>
                <a:lnTo>
                  <a:pt x="4621446" y="5601028"/>
                </a:lnTo>
                <a:lnTo>
                  <a:pt x="4597013" y="5637292"/>
                </a:lnTo>
                <a:lnTo>
                  <a:pt x="4568261" y="5670104"/>
                </a:lnTo>
                <a:lnTo>
                  <a:pt x="4535595" y="5699051"/>
                </a:lnTo>
                <a:lnTo>
                  <a:pt x="4499419" y="5723719"/>
                </a:lnTo>
                <a:lnTo>
                  <a:pt x="4460140" y="5743693"/>
                </a:lnTo>
                <a:lnTo>
                  <a:pt x="4418161" y="5758561"/>
                </a:lnTo>
                <a:lnTo>
                  <a:pt x="4373888" y="5767908"/>
                </a:lnTo>
                <a:lnTo>
                  <a:pt x="4327727" y="5771321"/>
                </a:lnTo>
                <a:lnTo>
                  <a:pt x="1489820" y="5771321"/>
                </a:lnTo>
                <a:lnTo>
                  <a:pt x="1443916" y="5768190"/>
                </a:lnTo>
                <a:lnTo>
                  <a:pt x="1399812" y="5759079"/>
                </a:lnTo>
                <a:lnTo>
                  <a:pt x="1357925" y="5744404"/>
                </a:lnTo>
                <a:lnTo>
                  <a:pt x="1318673" y="5724584"/>
                </a:lnTo>
                <a:lnTo>
                  <a:pt x="1282474" y="5700036"/>
                </a:lnTo>
                <a:lnTo>
                  <a:pt x="1249746" y="5671179"/>
                </a:lnTo>
                <a:lnTo>
                  <a:pt x="1220906" y="5638432"/>
                </a:lnTo>
                <a:lnTo>
                  <a:pt x="1196373" y="5602212"/>
                </a:lnTo>
                <a:lnTo>
                  <a:pt x="1176565" y="5562937"/>
                </a:lnTo>
                <a:lnTo>
                  <a:pt x="1161898" y="5521025"/>
                </a:lnTo>
                <a:lnTo>
                  <a:pt x="1152792" y="5476894"/>
                </a:lnTo>
                <a:lnTo>
                  <a:pt x="1149664" y="5430964"/>
                </a:lnTo>
                <a:close/>
              </a:path>
              <a:path w="4667884" h="5771515">
                <a:moveTo>
                  <a:pt x="0" y="5140673"/>
                </a:moveTo>
                <a:lnTo>
                  <a:pt x="12354" y="5093019"/>
                </a:lnTo>
                <a:lnTo>
                  <a:pt x="56234" y="5039030"/>
                </a:lnTo>
                <a:lnTo>
                  <a:pt x="90115" y="5010108"/>
                </a:lnTo>
                <a:lnTo>
                  <a:pt x="132021" y="4980139"/>
                </a:lnTo>
                <a:lnTo>
                  <a:pt x="182000" y="4949304"/>
                </a:lnTo>
                <a:lnTo>
                  <a:pt x="1149664" y="4390234"/>
                </a:lnTo>
                <a:lnTo>
                  <a:pt x="1149664" y="5249112"/>
                </a:lnTo>
                <a:lnTo>
                  <a:pt x="258136" y="5239283"/>
                </a:lnTo>
                <a:lnTo>
                  <a:pt x="199462" y="5236888"/>
                </a:lnTo>
                <a:lnTo>
                  <a:pt x="148237" y="5231297"/>
                </a:lnTo>
                <a:lnTo>
                  <a:pt x="104509" y="5222690"/>
                </a:lnTo>
                <a:lnTo>
                  <a:pt x="39734" y="5197142"/>
                </a:lnTo>
                <a:lnTo>
                  <a:pt x="5523" y="5161677"/>
                </a:lnTo>
                <a:lnTo>
                  <a:pt x="0" y="5140673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 dirty="0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4C426459-2344-45DF-A623-77045DAFD393}"/>
              </a:ext>
            </a:extLst>
          </p:cNvPr>
          <p:cNvSpPr/>
          <p:nvPr/>
        </p:nvSpPr>
        <p:spPr>
          <a:xfrm>
            <a:off x="5432317" y="2796847"/>
            <a:ext cx="3411646" cy="2997540"/>
          </a:xfrm>
          <a:custGeom>
            <a:avLst/>
            <a:gdLst/>
            <a:ahLst/>
            <a:cxnLst/>
            <a:rect l="l" t="t" r="r" b="b"/>
            <a:pathLst>
              <a:path w="4866640" h="5969634">
                <a:moveTo>
                  <a:pt x="0" y="5234368"/>
                </a:moveTo>
                <a:lnTo>
                  <a:pt x="14333" y="5164964"/>
                </a:lnTo>
                <a:lnTo>
                  <a:pt x="32314" y="5130673"/>
                </a:lnTo>
                <a:lnTo>
                  <a:pt x="57562" y="5096597"/>
                </a:lnTo>
                <a:lnTo>
                  <a:pt x="90121" y="5062694"/>
                </a:lnTo>
                <a:lnTo>
                  <a:pt x="130033" y="5028921"/>
                </a:lnTo>
                <a:lnTo>
                  <a:pt x="177342" y="4995234"/>
                </a:lnTo>
                <a:lnTo>
                  <a:pt x="232091" y="4961591"/>
                </a:lnTo>
                <a:lnTo>
                  <a:pt x="1149407" y="4432010"/>
                </a:lnTo>
                <a:lnTo>
                  <a:pt x="1149407" y="439883"/>
                </a:lnTo>
                <a:lnTo>
                  <a:pt x="1151998" y="391892"/>
                </a:lnTo>
                <a:lnTo>
                  <a:pt x="1159588" y="345414"/>
                </a:lnTo>
                <a:lnTo>
                  <a:pt x="1171904" y="300713"/>
                </a:lnTo>
                <a:lnTo>
                  <a:pt x="1188674" y="258056"/>
                </a:lnTo>
                <a:lnTo>
                  <a:pt x="1209625" y="217711"/>
                </a:lnTo>
                <a:lnTo>
                  <a:pt x="1234483" y="179944"/>
                </a:lnTo>
                <a:lnTo>
                  <a:pt x="1262976" y="145020"/>
                </a:lnTo>
                <a:lnTo>
                  <a:pt x="1294831" y="113207"/>
                </a:lnTo>
                <a:lnTo>
                  <a:pt x="1329776" y="84772"/>
                </a:lnTo>
                <a:lnTo>
                  <a:pt x="1367536" y="59979"/>
                </a:lnTo>
                <a:lnTo>
                  <a:pt x="1407840" y="39097"/>
                </a:lnTo>
                <a:lnTo>
                  <a:pt x="1450414" y="22392"/>
                </a:lnTo>
                <a:lnTo>
                  <a:pt x="1494986" y="10129"/>
                </a:lnTo>
                <a:lnTo>
                  <a:pt x="1541283" y="2576"/>
                </a:lnTo>
                <a:lnTo>
                  <a:pt x="1589031" y="0"/>
                </a:lnTo>
                <a:lnTo>
                  <a:pt x="4426938" y="0"/>
                </a:lnTo>
                <a:lnTo>
                  <a:pt x="4474900" y="2576"/>
                </a:lnTo>
                <a:lnTo>
                  <a:pt x="4521352" y="10129"/>
                </a:lnTo>
                <a:lnTo>
                  <a:pt x="4566026" y="22392"/>
                </a:lnTo>
                <a:lnTo>
                  <a:pt x="4608657" y="39097"/>
                </a:lnTo>
                <a:lnTo>
                  <a:pt x="4648978" y="59979"/>
                </a:lnTo>
                <a:lnTo>
                  <a:pt x="4686724" y="84772"/>
                </a:lnTo>
                <a:lnTo>
                  <a:pt x="4721627" y="113207"/>
                </a:lnTo>
                <a:lnTo>
                  <a:pt x="4753421" y="145020"/>
                </a:lnTo>
                <a:lnTo>
                  <a:pt x="4781840" y="179944"/>
                </a:lnTo>
                <a:lnTo>
                  <a:pt x="4806617" y="217711"/>
                </a:lnTo>
                <a:lnTo>
                  <a:pt x="4827487" y="258056"/>
                </a:lnTo>
                <a:lnTo>
                  <a:pt x="4844183" y="300713"/>
                </a:lnTo>
                <a:lnTo>
                  <a:pt x="4856438" y="345414"/>
                </a:lnTo>
                <a:lnTo>
                  <a:pt x="4863986" y="391892"/>
                </a:lnTo>
                <a:lnTo>
                  <a:pt x="4866562" y="439883"/>
                </a:lnTo>
                <a:lnTo>
                  <a:pt x="4866562" y="5529262"/>
                </a:lnTo>
                <a:lnTo>
                  <a:pt x="4863986" y="5577038"/>
                </a:lnTo>
                <a:lnTo>
                  <a:pt x="4856438" y="5623362"/>
                </a:lnTo>
                <a:lnTo>
                  <a:pt x="4844183" y="5667960"/>
                </a:lnTo>
                <a:lnTo>
                  <a:pt x="4827487" y="5710560"/>
                </a:lnTo>
                <a:lnTo>
                  <a:pt x="4806617" y="5750887"/>
                </a:lnTo>
                <a:lnTo>
                  <a:pt x="4781840" y="5788670"/>
                </a:lnTo>
                <a:lnTo>
                  <a:pt x="4753421" y="5823635"/>
                </a:lnTo>
                <a:lnTo>
                  <a:pt x="4721627" y="5855509"/>
                </a:lnTo>
                <a:lnTo>
                  <a:pt x="4686724" y="5884019"/>
                </a:lnTo>
                <a:lnTo>
                  <a:pt x="4667626" y="5896604"/>
                </a:lnTo>
                <a:lnTo>
                  <a:pt x="4667626" y="439883"/>
                </a:lnTo>
                <a:lnTo>
                  <a:pt x="4662723" y="391435"/>
                </a:lnTo>
                <a:lnTo>
                  <a:pt x="4648669" y="346270"/>
                </a:lnTo>
                <a:lnTo>
                  <a:pt x="4626440" y="305366"/>
                </a:lnTo>
                <a:lnTo>
                  <a:pt x="4597016" y="269705"/>
                </a:lnTo>
                <a:lnTo>
                  <a:pt x="4561375" y="240263"/>
                </a:lnTo>
                <a:lnTo>
                  <a:pt x="4520496" y="218021"/>
                </a:lnTo>
                <a:lnTo>
                  <a:pt x="4475358" y="203958"/>
                </a:lnTo>
                <a:lnTo>
                  <a:pt x="4426938" y="199053"/>
                </a:lnTo>
                <a:lnTo>
                  <a:pt x="1589031" y="199053"/>
                </a:lnTo>
                <a:lnTo>
                  <a:pt x="1540611" y="203958"/>
                </a:lnTo>
                <a:lnTo>
                  <a:pt x="1495473" y="218021"/>
                </a:lnTo>
                <a:lnTo>
                  <a:pt x="1454594" y="240263"/>
                </a:lnTo>
                <a:lnTo>
                  <a:pt x="1418953" y="269705"/>
                </a:lnTo>
                <a:lnTo>
                  <a:pt x="1389529" y="305366"/>
                </a:lnTo>
                <a:lnTo>
                  <a:pt x="1367300" y="346270"/>
                </a:lnTo>
                <a:lnTo>
                  <a:pt x="1353245" y="391435"/>
                </a:lnTo>
                <a:lnTo>
                  <a:pt x="1348343" y="439883"/>
                </a:lnTo>
                <a:lnTo>
                  <a:pt x="1348343" y="4489760"/>
                </a:lnTo>
                <a:lnTo>
                  <a:pt x="1344985" y="4515813"/>
                </a:lnTo>
                <a:lnTo>
                  <a:pt x="1335296" y="4539677"/>
                </a:lnTo>
                <a:lnTo>
                  <a:pt x="1319850" y="4560086"/>
                </a:lnTo>
                <a:lnTo>
                  <a:pt x="1299223" y="4575771"/>
                </a:lnTo>
                <a:lnTo>
                  <a:pt x="331559" y="5134841"/>
                </a:lnTo>
                <a:lnTo>
                  <a:pt x="288790" y="5161259"/>
                </a:lnTo>
                <a:lnTo>
                  <a:pt x="255577" y="5184912"/>
                </a:lnTo>
                <a:lnTo>
                  <a:pt x="230883" y="5205339"/>
                </a:lnTo>
                <a:lnTo>
                  <a:pt x="213671" y="5222081"/>
                </a:lnTo>
                <a:lnTo>
                  <a:pt x="213671" y="5423844"/>
                </a:lnTo>
                <a:lnTo>
                  <a:pt x="200252" y="5421802"/>
                </a:lnTo>
                <a:lnTo>
                  <a:pt x="142727" y="5405856"/>
                </a:lnTo>
                <a:lnTo>
                  <a:pt x="97080" y="5385737"/>
                </a:lnTo>
                <a:lnTo>
                  <a:pt x="62013" y="5362462"/>
                </a:lnTo>
                <a:lnTo>
                  <a:pt x="18434" y="5310517"/>
                </a:lnTo>
                <a:lnTo>
                  <a:pt x="1616" y="5258158"/>
                </a:lnTo>
                <a:lnTo>
                  <a:pt x="0" y="5234368"/>
                </a:lnTo>
                <a:close/>
              </a:path>
              <a:path w="4866640" h="5969634">
                <a:moveTo>
                  <a:pt x="213671" y="5423844"/>
                </a:moveTo>
                <a:lnTo>
                  <a:pt x="213671" y="5222081"/>
                </a:lnTo>
                <a:lnTo>
                  <a:pt x="236831" y="5228397"/>
                </a:lnTo>
                <a:lnTo>
                  <a:pt x="268164" y="5233907"/>
                </a:lnTo>
                <a:lnTo>
                  <a:pt x="308477" y="5237804"/>
                </a:lnTo>
                <a:lnTo>
                  <a:pt x="358575" y="5239283"/>
                </a:lnTo>
                <a:lnTo>
                  <a:pt x="1250103" y="5249112"/>
                </a:lnTo>
                <a:lnTo>
                  <a:pt x="1288248" y="5257061"/>
                </a:lnTo>
                <a:lnTo>
                  <a:pt x="1319485" y="5278602"/>
                </a:lnTo>
                <a:lnTo>
                  <a:pt x="1340591" y="5310280"/>
                </a:lnTo>
                <a:lnTo>
                  <a:pt x="1348343" y="5348639"/>
                </a:lnTo>
                <a:lnTo>
                  <a:pt x="1348343" y="5529262"/>
                </a:lnTo>
                <a:lnTo>
                  <a:pt x="1353245" y="5577710"/>
                </a:lnTo>
                <a:lnTo>
                  <a:pt x="1367300" y="5622875"/>
                </a:lnTo>
                <a:lnTo>
                  <a:pt x="1389529" y="5663778"/>
                </a:lnTo>
                <a:lnTo>
                  <a:pt x="1418953" y="5699440"/>
                </a:lnTo>
                <a:lnTo>
                  <a:pt x="1454594" y="5728882"/>
                </a:lnTo>
                <a:lnTo>
                  <a:pt x="1495473" y="5751123"/>
                </a:lnTo>
                <a:lnTo>
                  <a:pt x="1540611" y="5765187"/>
                </a:lnTo>
                <a:lnTo>
                  <a:pt x="1589031" y="5770092"/>
                </a:lnTo>
                <a:lnTo>
                  <a:pt x="4426938" y="5770092"/>
                </a:lnTo>
                <a:lnTo>
                  <a:pt x="4475358" y="5765187"/>
                </a:lnTo>
                <a:lnTo>
                  <a:pt x="4520496" y="5751123"/>
                </a:lnTo>
                <a:lnTo>
                  <a:pt x="4561375" y="5728882"/>
                </a:lnTo>
                <a:lnTo>
                  <a:pt x="4597016" y="5699440"/>
                </a:lnTo>
                <a:lnTo>
                  <a:pt x="4626440" y="5663778"/>
                </a:lnTo>
                <a:lnTo>
                  <a:pt x="4648669" y="5622875"/>
                </a:lnTo>
                <a:lnTo>
                  <a:pt x="4662723" y="5577710"/>
                </a:lnTo>
                <a:lnTo>
                  <a:pt x="4667626" y="5529262"/>
                </a:lnTo>
                <a:lnTo>
                  <a:pt x="4667626" y="5896604"/>
                </a:lnTo>
                <a:lnTo>
                  <a:pt x="4608657" y="5929855"/>
                </a:lnTo>
                <a:lnTo>
                  <a:pt x="4566026" y="5946635"/>
                </a:lnTo>
                <a:lnTo>
                  <a:pt x="4521352" y="5958959"/>
                </a:lnTo>
                <a:lnTo>
                  <a:pt x="4474900" y="5966553"/>
                </a:lnTo>
                <a:lnTo>
                  <a:pt x="4426938" y="5969145"/>
                </a:lnTo>
                <a:lnTo>
                  <a:pt x="1589031" y="5969145"/>
                </a:lnTo>
                <a:lnTo>
                  <a:pt x="1541283" y="5966568"/>
                </a:lnTo>
                <a:lnTo>
                  <a:pt x="1494986" y="5959015"/>
                </a:lnTo>
                <a:lnTo>
                  <a:pt x="1450414" y="5946753"/>
                </a:lnTo>
                <a:lnTo>
                  <a:pt x="1407840" y="5930047"/>
                </a:lnTo>
                <a:lnTo>
                  <a:pt x="1367536" y="5909165"/>
                </a:lnTo>
                <a:lnTo>
                  <a:pt x="1329776" y="5884373"/>
                </a:lnTo>
                <a:lnTo>
                  <a:pt x="1294831" y="5855937"/>
                </a:lnTo>
                <a:lnTo>
                  <a:pt x="1262976" y="5824124"/>
                </a:lnTo>
                <a:lnTo>
                  <a:pt x="1234483" y="5789201"/>
                </a:lnTo>
                <a:lnTo>
                  <a:pt x="1209625" y="5751433"/>
                </a:lnTo>
                <a:lnTo>
                  <a:pt x="1188674" y="5711088"/>
                </a:lnTo>
                <a:lnTo>
                  <a:pt x="1171904" y="5668432"/>
                </a:lnTo>
                <a:lnTo>
                  <a:pt x="1159588" y="5623731"/>
                </a:lnTo>
                <a:lnTo>
                  <a:pt x="1151998" y="5577252"/>
                </a:lnTo>
                <a:lnTo>
                  <a:pt x="1149407" y="5529262"/>
                </a:lnTo>
                <a:lnTo>
                  <a:pt x="1149407" y="5445708"/>
                </a:lnTo>
                <a:lnTo>
                  <a:pt x="356119" y="5437107"/>
                </a:lnTo>
                <a:lnTo>
                  <a:pt x="270950" y="5432559"/>
                </a:lnTo>
                <a:lnTo>
                  <a:pt x="213671" y="542384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8" name="object 32">
            <a:extLst>
              <a:ext uri="{FF2B5EF4-FFF2-40B4-BE49-F238E27FC236}">
                <a16:creationId xmlns:a16="http://schemas.microsoft.com/office/drawing/2014/main" id="{18BB51C2-47FE-49B4-9AC4-D0560F029A3E}"/>
              </a:ext>
            </a:extLst>
          </p:cNvPr>
          <p:cNvSpPr txBox="1"/>
          <p:nvPr/>
        </p:nvSpPr>
        <p:spPr>
          <a:xfrm>
            <a:off x="6538932" y="3149969"/>
            <a:ext cx="2063083" cy="17232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Analyze your data, discuss whether the lab was successful.</a:t>
            </a:r>
          </a:p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Mix of tenses!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CDEDAEF-27C4-4041-A94F-EBC05E2A2B3D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FA44D1-AE36-46E9-8427-CD9E59B09BC7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6DB7B2-13F4-4F03-8E67-3F3FB6F2EFD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BDE290-22ED-4EA1-8E0C-F4AA492CF138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211CBBE-EB61-4E9D-8E37-1E34F3AEACCC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EF71A7-9FCB-4579-B728-2C0C5EF9432A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080759-47C8-4451-A55B-E71EC7C5AE3D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72ED033-6F7D-44B1-8304-782C223AEBB7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66E301-AA32-4938-8835-46AD8FF46751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3FE9FEE-AB62-471D-8753-60BA9356FFDD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383701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WHAT FORMAT IS USED?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sp>
        <p:nvSpPr>
          <p:cNvPr id="21" name="object 30">
            <a:extLst>
              <a:ext uri="{FF2B5EF4-FFF2-40B4-BE49-F238E27FC236}">
                <a16:creationId xmlns:a16="http://schemas.microsoft.com/office/drawing/2014/main" id="{84BB9866-D491-43ED-95A0-D7C8A6973F4F}"/>
              </a:ext>
            </a:extLst>
          </p:cNvPr>
          <p:cNvSpPr/>
          <p:nvPr/>
        </p:nvSpPr>
        <p:spPr>
          <a:xfrm>
            <a:off x="5508973" y="2055721"/>
            <a:ext cx="3206022" cy="2247579"/>
          </a:xfrm>
          <a:custGeom>
            <a:avLst/>
            <a:gdLst/>
            <a:ahLst/>
            <a:cxnLst/>
            <a:rect l="l" t="t" r="r" b="b"/>
            <a:pathLst>
              <a:path w="4641850" h="5734684">
                <a:moveTo>
                  <a:pt x="1143104" y="5396062"/>
                </a:moveTo>
                <a:lnTo>
                  <a:pt x="1143104" y="338246"/>
                </a:lnTo>
                <a:lnTo>
                  <a:pt x="1146214" y="292600"/>
                </a:lnTo>
                <a:lnTo>
                  <a:pt x="1155268" y="248743"/>
                </a:lnTo>
                <a:lnTo>
                  <a:pt x="1169851" y="207091"/>
                </a:lnTo>
                <a:lnTo>
                  <a:pt x="1189546" y="168060"/>
                </a:lnTo>
                <a:lnTo>
                  <a:pt x="1213939" y="132064"/>
                </a:lnTo>
                <a:lnTo>
                  <a:pt x="1242614" y="99520"/>
                </a:lnTo>
                <a:lnTo>
                  <a:pt x="1275156" y="70842"/>
                </a:lnTo>
                <a:lnTo>
                  <a:pt x="1311148" y="46447"/>
                </a:lnTo>
                <a:lnTo>
                  <a:pt x="1350176" y="26749"/>
                </a:lnTo>
                <a:lnTo>
                  <a:pt x="1391824" y="12165"/>
                </a:lnTo>
                <a:lnTo>
                  <a:pt x="1435677" y="3110"/>
                </a:lnTo>
                <a:lnTo>
                  <a:pt x="1481318" y="0"/>
                </a:lnTo>
                <a:lnTo>
                  <a:pt x="4303031" y="0"/>
                </a:lnTo>
                <a:lnTo>
                  <a:pt x="4348929" y="3110"/>
                </a:lnTo>
                <a:lnTo>
                  <a:pt x="4392949" y="12165"/>
                </a:lnTo>
                <a:lnTo>
                  <a:pt x="4434689" y="26749"/>
                </a:lnTo>
                <a:lnTo>
                  <a:pt x="4473744" y="46447"/>
                </a:lnTo>
                <a:lnTo>
                  <a:pt x="4509713" y="70842"/>
                </a:lnTo>
                <a:lnTo>
                  <a:pt x="4542193" y="99520"/>
                </a:lnTo>
                <a:lnTo>
                  <a:pt x="4570781" y="132064"/>
                </a:lnTo>
                <a:lnTo>
                  <a:pt x="4595074" y="168060"/>
                </a:lnTo>
                <a:lnTo>
                  <a:pt x="4614670" y="207091"/>
                </a:lnTo>
                <a:lnTo>
                  <a:pt x="4629166" y="248743"/>
                </a:lnTo>
                <a:lnTo>
                  <a:pt x="4638159" y="292600"/>
                </a:lnTo>
                <a:lnTo>
                  <a:pt x="4641246" y="338246"/>
                </a:lnTo>
                <a:lnTo>
                  <a:pt x="4641246" y="5396062"/>
                </a:lnTo>
                <a:lnTo>
                  <a:pt x="4638136" y="5441708"/>
                </a:lnTo>
                <a:lnTo>
                  <a:pt x="4629081" y="5485565"/>
                </a:lnTo>
                <a:lnTo>
                  <a:pt x="4614499" y="5527216"/>
                </a:lnTo>
                <a:lnTo>
                  <a:pt x="4594803" y="5566248"/>
                </a:lnTo>
                <a:lnTo>
                  <a:pt x="4570410" y="5602244"/>
                </a:lnTo>
                <a:lnTo>
                  <a:pt x="4541735" y="5634788"/>
                </a:lnTo>
                <a:lnTo>
                  <a:pt x="4509194" y="5663466"/>
                </a:lnTo>
                <a:lnTo>
                  <a:pt x="4473201" y="5687861"/>
                </a:lnTo>
                <a:lnTo>
                  <a:pt x="4434173" y="5707558"/>
                </a:lnTo>
                <a:lnTo>
                  <a:pt x="4392525" y="5722142"/>
                </a:lnTo>
                <a:lnTo>
                  <a:pt x="4348673" y="5731198"/>
                </a:lnTo>
                <a:lnTo>
                  <a:pt x="4303031" y="5734308"/>
                </a:lnTo>
                <a:lnTo>
                  <a:pt x="1481318" y="5734308"/>
                </a:lnTo>
                <a:lnTo>
                  <a:pt x="1435677" y="5731198"/>
                </a:lnTo>
                <a:lnTo>
                  <a:pt x="1391824" y="5722142"/>
                </a:lnTo>
                <a:lnTo>
                  <a:pt x="1350176" y="5707558"/>
                </a:lnTo>
                <a:lnTo>
                  <a:pt x="1311148" y="5687861"/>
                </a:lnTo>
                <a:lnTo>
                  <a:pt x="1275156" y="5663466"/>
                </a:lnTo>
                <a:lnTo>
                  <a:pt x="1242614" y="5634788"/>
                </a:lnTo>
                <a:lnTo>
                  <a:pt x="1213939" y="5602244"/>
                </a:lnTo>
                <a:lnTo>
                  <a:pt x="1189546" y="5566248"/>
                </a:lnTo>
                <a:lnTo>
                  <a:pt x="1169851" y="5527216"/>
                </a:lnTo>
                <a:lnTo>
                  <a:pt x="1155268" y="5485565"/>
                </a:lnTo>
                <a:lnTo>
                  <a:pt x="1146214" y="5441708"/>
                </a:lnTo>
                <a:lnTo>
                  <a:pt x="1143104" y="5396062"/>
                </a:lnTo>
                <a:close/>
              </a:path>
              <a:path w="4641850" h="5734684">
                <a:moveTo>
                  <a:pt x="0" y="625515"/>
                </a:moveTo>
                <a:lnTo>
                  <a:pt x="18677" y="585876"/>
                </a:lnTo>
                <a:lnTo>
                  <a:pt x="67935" y="555380"/>
                </a:lnTo>
                <a:lnTo>
                  <a:pt x="147391" y="535453"/>
                </a:lnTo>
                <a:lnTo>
                  <a:pt x="198324" y="529897"/>
                </a:lnTo>
                <a:lnTo>
                  <a:pt x="256663" y="527517"/>
                </a:lnTo>
                <a:lnTo>
                  <a:pt x="1143104" y="518969"/>
                </a:lnTo>
                <a:lnTo>
                  <a:pt x="1143104" y="1371300"/>
                </a:lnTo>
                <a:lnTo>
                  <a:pt x="180962" y="815698"/>
                </a:lnTo>
                <a:lnTo>
                  <a:pt x="131268" y="785053"/>
                </a:lnTo>
                <a:lnTo>
                  <a:pt x="89600" y="755270"/>
                </a:lnTo>
                <a:lnTo>
                  <a:pt x="55913" y="726528"/>
                </a:lnTo>
                <a:lnTo>
                  <a:pt x="12284" y="672874"/>
                </a:lnTo>
                <a:lnTo>
                  <a:pt x="0" y="625515"/>
                </a:lnTo>
                <a:close/>
              </a:path>
            </a:pathLst>
          </a:custGeom>
          <a:solidFill>
            <a:srgbClr val="570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31">
            <a:extLst>
              <a:ext uri="{FF2B5EF4-FFF2-40B4-BE49-F238E27FC236}">
                <a16:creationId xmlns:a16="http://schemas.microsoft.com/office/drawing/2014/main" id="{51A1C622-BA8A-4938-BDE9-A0DC9BC06BE6}"/>
              </a:ext>
            </a:extLst>
          </p:cNvPr>
          <p:cNvSpPr/>
          <p:nvPr/>
        </p:nvSpPr>
        <p:spPr>
          <a:xfrm>
            <a:off x="5647201" y="2175769"/>
            <a:ext cx="3342420" cy="2324979"/>
          </a:xfrm>
          <a:custGeom>
            <a:avLst/>
            <a:gdLst/>
            <a:ahLst/>
            <a:cxnLst/>
            <a:rect l="l" t="t" r="r" b="b"/>
            <a:pathLst>
              <a:path w="4839334" h="5932170">
                <a:moveTo>
                  <a:pt x="0" y="730220"/>
                </a:moveTo>
                <a:lnTo>
                  <a:pt x="7286" y="681015"/>
                </a:lnTo>
                <a:lnTo>
                  <a:pt x="36024" y="628175"/>
                </a:lnTo>
                <a:lnTo>
                  <a:pt x="96526" y="579790"/>
                </a:lnTo>
                <a:lnTo>
                  <a:pt x="141913" y="559796"/>
                </a:lnTo>
                <a:lnTo>
                  <a:pt x="199109" y="543948"/>
                </a:lnTo>
                <a:lnTo>
                  <a:pt x="269404" y="533258"/>
                </a:lnTo>
                <a:lnTo>
                  <a:pt x="354087" y="528738"/>
                </a:lnTo>
                <a:lnTo>
                  <a:pt x="1142848" y="520190"/>
                </a:lnTo>
                <a:lnTo>
                  <a:pt x="1142848" y="437155"/>
                </a:lnTo>
                <a:lnTo>
                  <a:pt x="1145424" y="389582"/>
                </a:lnTo>
                <a:lnTo>
                  <a:pt x="1152914" y="343638"/>
                </a:lnTo>
                <a:lnTo>
                  <a:pt x="1165100" y="299317"/>
                </a:lnTo>
                <a:lnTo>
                  <a:pt x="1181700" y="256981"/>
                </a:lnTo>
                <a:lnTo>
                  <a:pt x="1202451" y="216904"/>
                </a:lnTo>
                <a:lnTo>
                  <a:pt x="1227087" y="179355"/>
                </a:lnTo>
                <a:lnTo>
                  <a:pt x="1255344" y="144607"/>
                </a:lnTo>
                <a:lnTo>
                  <a:pt x="1286956" y="112931"/>
                </a:lnTo>
                <a:lnTo>
                  <a:pt x="1321660" y="84598"/>
                </a:lnTo>
                <a:lnTo>
                  <a:pt x="1359190" y="59879"/>
                </a:lnTo>
                <a:lnTo>
                  <a:pt x="1399281" y="39046"/>
                </a:lnTo>
                <a:lnTo>
                  <a:pt x="1441669" y="22370"/>
                </a:lnTo>
                <a:lnTo>
                  <a:pt x="1486088" y="10123"/>
                </a:lnTo>
                <a:lnTo>
                  <a:pt x="1531820" y="2650"/>
                </a:lnTo>
                <a:lnTo>
                  <a:pt x="1579963" y="0"/>
                </a:lnTo>
                <a:lnTo>
                  <a:pt x="4401676" y="0"/>
                </a:lnTo>
                <a:lnTo>
                  <a:pt x="4449365" y="2576"/>
                </a:lnTo>
                <a:lnTo>
                  <a:pt x="4495551" y="10123"/>
                </a:lnTo>
                <a:lnTo>
                  <a:pt x="4539971" y="22370"/>
                </a:lnTo>
                <a:lnTo>
                  <a:pt x="4582358" y="39046"/>
                </a:lnTo>
                <a:lnTo>
                  <a:pt x="4622450" y="59879"/>
                </a:lnTo>
                <a:lnTo>
                  <a:pt x="4659980" y="84598"/>
                </a:lnTo>
                <a:lnTo>
                  <a:pt x="4694683" y="112931"/>
                </a:lnTo>
                <a:lnTo>
                  <a:pt x="4726296" y="144607"/>
                </a:lnTo>
                <a:lnTo>
                  <a:pt x="4754553" y="179355"/>
                </a:lnTo>
                <a:lnTo>
                  <a:pt x="4779189" y="216904"/>
                </a:lnTo>
                <a:lnTo>
                  <a:pt x="4799940" y="256981"/>
                </a:lnTo>
                <a:lnTo>
                  <a:pt x="4816540" y="299317"/>
                </a:lnTo>
                <a:lnTo>
                  <a:pt x="4828725" y="343638"/>
                </a:lnTo>
                <a:lnTo>
                  <a:pt x="4836231" y="389675"/>
                </a:lnTo>
                <a:lnTo>
                  <a:pt x="4838791" y="437155"/>
                </a:lnTo>
                <a:lnTo>
                  <a:pt x="4838791" y="5494972"/>
                </a:lnTo>
                <a:lnTo>
                  <a:pt x="4836231" y="5542665"/>
                </a:lnTo>
                <a:lnTo>
                  <a:pt x="4828725" y="5588855"/>
                </a:lnTo>
                <a:lnTo>
                  <a:pt x="4816540" y="5633279"/>
                </a:lnTo>
                <a:lnTo>
                  <a:pt x="4799940" y="5675671"/>
                </a:lnTo>
                <a:lnTo>
                  <a:pt x="4779189" y="5715766"/>
                </a:lnTo>
                <a:lnTo>
                  <a:pt x="4754553" y="5753299"/>
                </a:lnTo>
                <a:lnTo>
                  <a:pt x="4726296" y="5788006"/>
                </a:lnTo>
                <a:lnTo>
                  <a:pt x="4694683" y="5819621"/>
                </a:lnTo>
                <a:lnTo>
                  <a:pt x="4659980" y="5847881"/>
                </a:lnTo>
                <a:lnTo>
                  <a:pt x="4640991" y="5860347"/>
                </a:lnTo>
                <a:lnTo>
                  <a:pt x="4640991" y="437155"/>
                </a:lnTo>
                <a:lnTo>
                  <a:pt x="4636116" y="389007"/>
                </a:lnTo>
                <a:lnTo>
                  <a:pt x="4622142" y="344122"/>
                </a:lnTo>
                <a:lnTo>
                  <a:pt x="4600040" y="303473"/>
                </a:lnTo>
                <a:lnTo>
                  <a:pt x="4570784" y="268032"/>
                </a:lnTo>
                <a:lnTo>
                  <a:pt x="4535346" y="238773"/>
                </a:lnTo>
                <a:lnTo>
                  <a:pt x="4494701" y="216669"/>
                </a:lnTo>
                <a:lnTo>
                  <a:pt x="4449820" y="202693"/>
                </a:lnTo>
                <a:lnTo>
                  <a:pt x="4401676" y="197818"/>
                </a:lnTo>
                <a:lnTo>
                  <a:pt x="1579963" y="197818"/>
                </a:lnTo>
                <a:lnTo>
                  <a:pt x="1531820" y="202693"/>
                </a:lnTo>
                <a:lnTo>
                  <a:pt x="1486939" y="216669"/>
                </a:lnTo>
                <a:lnTo>
                  <a:pt x="1446293" y="238773"/>
                </a:lnTo>
                <a:lnTo>
                  <a:pt x="1410856" y="268032"/>
                </a:lnTo>
                <a:lnTo>
                  <a:pt x="1381600" y="303473"/>
                </a:lnTo>
                <a:lnTo>
                  <a:pt x="1359498" y="344122"/>
                </a:lnTo>
                <a:lnTo>
                  <a:pt x="1345523" y="389007"/>
                </a:lnTo>
                <a:lnTo>
                  <a:pt x="1340649" y="437155"/>
                </a:lnTo>
                <a:lnTo>
                  <a:pt x="1340649" y="617879"/>
                </a:lnTo>
                <a:lnTo>
                  <a:pt x="1332941" y="655828"/>
                </a:lnTo>
                <a:lnTo>
                  <a:pt x="1311956" y="687024"/>
                </a:lnTo>
                <a:lnTo>
                  <a:pt x="1280897" y="708374"/>
                </a:lnTo>
                <a:lnTo>
                  <a:pt x="1242970" y="716788"/>
                </a:lnTo>
                <a:lnTo>
                  <a:pt x="356529" y="726557"/>
                </a:lnTo>
                <a:lnTo>
                  <a:pt x="306545" y="728713"/>
                </a:lnTo>
                <a:lnTo>
                  <a:pt x="266176" y="732815"/>
                </a:lnTo>
                <a:lnTo>
                  <a:pt x="234964" y="738062"/>
                </a:lnTo>
                <a:lnTo>
                  <a:pt x="212452" y="743652"/>
                </a:lnTo>
                <a:lnTo>
                  <a:pt x="212452" y="990057"/>
                </a:lnTo>
                <a:lnTo>
                  <a:pt x="176330" y="967871"/>
                </a:lnTo>
                <a:lnTo>
                  <a:pt x="129291" y="934393"/>
                </a:lnTo>
                <a:lnTo>
                  <a:pt x="89606" y="900829"/>
                </a:lnTo>
                <a:lnTo>
                  <a:pt x="57234" y="867137"/>
                </a:lnTo>
                <a:lnTo>
                  <a:pt x="32129" y="833272"/>
                </a:lnTo>
                <a:lnTo>
                  <a:pt x="14251" y="799194"/>
                </a:lnTo>
                <a:lnTo>
                  <a:pt x="3555" y="764857"/>
                </a:lnTo>
                <a:lnTo>
                  <a:pt x="0" y="730220"/>
                </a:lnTo>
                <a:close/>
              </a:path>
              <a:path w="4839334" h="5932170">
                <a:moveTo>
                  <a:pt x="212452" y="990057"/>
                </a:moveTo>
                <a:lnTo>
                  <a:pt x="212452" y="743652"/>
                </a:lnTo>
                <a:lnTo>
                  <a:pt x="229565" y="760118"/>
                </a:lnTo>
                <a:lnTo>
                  <a:pt x="254118" y="780133"/>
                </a:lnTo>
                <a:lnTo>
                  <a:pt x="287143" y="803582"/>
                </a:lnTo>
                <a:lnTo>
                  <a:pt x="329667" y="830351"/>
                </a:lnTo>
                <a:lnTo>
                  <a:pt x="1291809" y="1385954"/>
                </a:lnTo>
                <a:lnTo>
                  <a:pt x="1312318" y="1401542"/>
                </a:lnTo>
                <a:lnTo>
                  <a:pt x="1327676" y="1421824"/>
                </a:lnTo>
                <a:lnTo>
                  <a:pt x="1337310" y="1445540"/>
                </a:lnTo>
                <a:lnTo>
                  <a:pt x="1340649" y="1471431"/>
                </a:lnTo>
                <a:lnTo>
                  <a:pt x="1340649" y="5496193"/>
                </a:lnTo>
                <a:lnTo>
                  <a:pt x="1345523" y="5544341"/>
                </a:lnTo>
                <a:lnTo>
                  <a:pt x="1359498" y="5589226"/>
                </a:lnTo>
                <a:lnTo>
                  <a:pt x="1381600" y="5629875"/>
                </a:lnTo>
                <a:lnTo>
                  <a:pt x="1410856" y="5665316"/>
                </a:lnTo>
                <a:lnTo>
                  <a:pt x="1446293" y="5694575"/>
                </a:lnTo>
                <a:lnTo>
                  <a:pt x="1486939" y="5716679"/>
                </a:lnTo>
                <a:lnTo>
                  <a:pt x="1531820" y="5730654"/>
                </a:lnTo>
                <a:lnTo>
                  <a:pt x="1579963" y="5735529"/>
                </a:lnTo>
                <a:lnTo>
                  <a:pt x="4401676" y="5735529"/>
                </a:lnTo>
                <a:lnTo>
                  <a:pt x="4449820" y="5730654"/>
                </a:lnTo>
                <a:lnTo>
                  <a:pt x="4494701" y="5716679"/>
                </a:lnTo>
                <a:lnTo>
                  <a:pt x="4535346" y="5694575"/>
                </a:lnTo>
                <a:lnTo>
                  <a:pt x="4570784" y="5665316"/>
                </a:lnTo>
                <a:lnTo>
                  <a:pt x="4600040" y="5629875"/>
                </a:lnTo>
                <a:lnTo>
                  <a:pt x="4622142" y="5589226"/>
                </a:lnTo>
                <a:lnTo>
                  <a:pt x="4636116" y="5544341"/>
                </a:lnTo>
                <a:lnTo>
                  <a:pt x="4640991" y="5496193"/>
                </a:lnTo>
                <a:lnTo>
                  <a:pt x="4640991" y="5860347"/>
                </a:lnTo>
                <a:lnTo>
                  <a:pt x="4582358" y="5893272"/>
                </a:lnTo>
                <a:lnTo>
                  <a:pt x="4539971" y="5909874"/>
                </a:lnTo>
                <a:lnTo>
                  <a:pt x="4495551" y="5922060"/>
                </a:lnTo>
                <a:lnTo>
                  <a:pt x="4449365" y="5929566"/>
                </a:lnTo>
                <a:lnTo>
                  <a:pt x="4401676" y="5932127"/>
                </a:lnTo>
                <a:lnTo>
                  <a:pt x="1579963" y="5932127"/>
                </a:lnTo>
                <a:lnTo>
                  <a:pt x="1532488" y="5929566"/>
                </a:lnTo>
                <a:lnTo>
                  <a:pt x="1486455" y="5922060"/>
                </a:lnTo>
                <a:lnTo>
                  <a:pt x="1442138" y="5909874"/>
                </a:lnTo>
                <a:lnTo>
                  <a:pt x="1399806" y="5893272"/>
                </a:lnTo>
                <a:lnTo>
                  <a:pt x="1359733" y="5872519"/>
                </a:lnTo>
                <a:lnTo>
                  <a:pt x="1322187" y="5847881"/>
                </a:lnTo>
                <a:lnTo>
                  <a:pt x="1287443" y="5819621"/>
                </a:lnTo>
                <a:lnTo>
                  <a:pt x="1255769" y="5788006"/>
                </a:lnTo>
                <a:lnTo>
                  <a:pt x="1227438" y="5753299"/>
                </a:lnTo>
                <a:lnTo>
                  <a:pt x="1202722" y="5715766"/>
                </a:lnTo>
                <a:lnTo>
                  <a:pt x="1181891" y="5675671"/>
                </a:lnTo>
                <a:lnTo>
                  <a:pt x="1165217" y="5633279"/>
                </a:lnTo>
                <a:lnTo>
                  <a:pt x="1152971" y="5588855"/>
                </a:lnTo>
                <a:lnTo>
                  <a:pt x="1145424" y="5542665"/>
                </a:lnTo>
                <a:lnTo>
                  <a:pt x="1142848" y="5494972"/>
                </a:lnTo>
                <a:lnTo>
                  <a:pt x="1142848" y="1527602"/>
                </a:lnTo>
                <a:lnTo>
                  <a:pt x="230767" y="1001306"/>
                </a:lnTo>
                <a:lnTo>
                  <a:pt x="212452" y="9900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32">
            <a:extLst>
              <a:ext uri="{FF2B5EF4-FFF2-40B4-BE49-F238E27FC236}">
                <a16:creationId xmlns:a16="http://schemas.microsoft.com/office/drawing/2014/main" id="{0C1DBC05-F28B-47F1-872B-7F7F09AC9502}"/>
              </a:ext>
            </a:extLst>
          </p:cNvPr>
          <p:cNvSpPr txBox="1"/>
          <p:nvPr/>
        </p:nvSpPr>
        <p:spPr>
          <a:xfrm>
            <a:off x="6731040" y="2431621"/>
            <a:ext cx="1811332" cy="102412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600"/>
              </a:lnSpc>
              <a:spcBef>
                <a:spcPts val="90"/>
              </a:spcBef>
            </a:pPr>
            <a:r>
              <a:rPr lang="en-US" sz="2000" dirty="0">
                <a:solidFill>
                  <a:schemeClr val="bg1"/>
                </a:solidFill>
                <a:latin typeface="Proxima Nova Rg" panose="02000506030000020004" pitchFamily="2" charset="0"/>
                <a:ea typeface="Gotham Book" pitchFamily="2" charset="-128"/>
              </a:rPr>
              <a:t>Summary of the report, write it last. Past tense!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611C94-9D43-40C8-94F8-2B8A6294894F}"/>
              </a:ext>
            </a:extLst>
          </p:cNvPr>
          <p:cNvSpPr/>
          <p:nvPr/>
        </p:nvSpPr>
        <p:spPr>
          <a:xfrm>
            <a:off x="560830" y="1969033"/>
            <a:ext cx="4464424" cy="68954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CDEBA97-F384-43F3-8749-C613B8264521}"/>
              </a:ext>
            </a:extLst>
          </p:cNvPr>
          <p:cNvSpPr/>
          <p:nvPr/>
        </p:nvSpPr>
        <p:spPr>
          <a:xfrm>
            <a:off x="557554" y="2826017"/>
            <a:ext cx="4464423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A10784-A332-4123-B78A-F74314A28FF6}"/>
              </a:ext>
            </a:extLst>
          </p:cNvPr>
          <p:cNvSpPr/>
          <p:nvPr/>
        </p:nvSpPr>
        <p:spPr>
          <a:xfrm>
            <a:off x="565598" y="3687536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D78B27-54FC-44FA-AD42-FA31774E1F2C}"/>
              </a:ext>
            </a:extLst>
          </p:cNvPr>
          <p:cNvSpPr/>
          <p:nvPr/>
        </p:nvSpPr>
        <p:spPr>
          <a:xfrm>
            <a:off x="565597" y="5438273"/>
            <a:ext cx="4464423" cy="68954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2FC7353-0B1A-452F-A744-DB118E3051D6}"/>
              </a:ext>
            </a:extLst>
          </p:cNvPr>
          <p:cNvSpPr txBox="1"/>
          <p:nvPr/>
        </p:nvSpPr>
        <p:spPr>
          <a:xfrm>
            <a:off x="557553" y="2077732"/>
            <a:ext cx="4464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otham Medium" pitchFamily="2" charset="-128"/>
                <a:ea typeface="Gotham Medium" pitchFamily="2" charset="-128"/>
              </a:rPr>
              <a:t>ABSTRACT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83E594-CDFD-479D-9665-4EDB5982C1F1}"/>
              </a:ext>
            </a:extLst>
          </p:cNvPr>
          <p:cNvSpPr txBox="1"/>
          <p:nvPr/>
        </p:nvSpPr>
        <p:spPr>
          <a:xfrm>
            <a:off x="557550" y="2928953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INTRODUCTION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3E341D-7DB6-4617-B1F9-F3EBE0873E2F}"/>
              </a:ext>
            </a:extLst>
          </p:cNvPr>
          <p:cNvSpPr txBox="1"/>
          <p:nvPr/>
        </p:nvSpPr>
        <p:spPr>
          <a:xfrm>
            <a:off x="565597" y="3789445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PROCEDURE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C43796-0180-46D8-AD0C-49CC5FC54A4B}"/>
              </a:ext>
            </a:extLst>
          </p:cNvPr>
          <p:cNvSpPr txBox="1"/>
          <p:nvPr/>
        </p:nvSpPr>
        <p:spPr>
          <a:xfrm>
            <a:off x="557550" y="5540182"/>
            <a:ext cx="44644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CONCLUSION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E17762-0ABA-4B2A-8554-F2EFAAE32024}"/>
              </a:ext>
            </a:extLst>
          </p:cNvPr>
          <p:cNvSpPr/>
          <p:nvPr/>
        </p:nvSpPr>
        <p:spPr>
          <a:xfrm>
            <a:off x="557553" y="4574161"/>
            <a:ext cx="4464422" cy="68954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B83E7AA-3E96-4D32-88C0-95B2FD57B3F9}"/>
              </a:ext>
            </a:extLst>
          </p:cNvPr>
          <p:cNvSpPr txBox="1"/>
          <p:nvPr/>
        </p:nvSpPr>
        <p:spPr>
          <a:xfrm>
            <a:off x="565597" y="4678005"/>
            <a:ext cx="446442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Gotham Medium" pitchFamily="2" charset="-128"/>
                <a:ea typeface="Gotham Medium" pitchFamily="2" charset="-128"/>
              </a:rPr>
              <a:t>DATA/OBSERVATIONS</a:t>
            </a:r>
          </a:p>
        </p:txBody>
      </p:sp>
    </p:spTree>
    <p:extLst>
      <p:ext uri="{BB962C8B-B14F-4D97-AF65-F5344CB8AC3E}">
        <p14:creationId xmlns:p14="http://schemas.microsoft.com/office/powerpoint/2010/main" val="2542567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696</Words>
  <Application>Microsoft Office PowerPoint</Application>
  <PresentationFormat>Widescreen</PresentationFormat>
  <Paragraphs>130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Proxima Nova Lt</vt:lpstr>
      <vt:lpstr>Calibri Light</vt:lpstr>
      <vt:lpstr>Arial</vt:lpstr>
      <vt:lpstr>Proxima Nova Rg</vt:lpstr>
      <vt:lpstr>Gotham Medium</vt:lpstr>
      <vt:lpstr>Calibri</vt:lpstr>
      <vt:lpstr>Office Theme</vt:lpstr>
      <vt:lpstr>WRITING LAB REPORTS</vt:lpstr>
      <vt:lpstr>WHAT IS THE PURPOSE OF A TECHNICAL REPORT?</vt:lpstr>
      <vt:lpstr>OBJECTIVE OBJECTIVES</vt:lpstr>
      <vt:lpstr>WHAT FORMAT IS USED?</vt:lpstr>
      <vt:lpstr>WHAT FORMAT IS USED?</vt:lpstr>
      <vt:lpstr>WHAT FORMAT IS USED?</vt:lpstr>
      <vt:lpstr>WHAT FORMAT IS USED?</vt:lpstr>
      <vt:lpstr>WHAT FORMAT IS USED?</vt:lpstr>
      <vt:lpstr>WHAT FORMAT IS USED?</vt:lpstr>
      <vt:lpstr>PASSIVE VOICE ≠ PAST TENSE</vt:lpstr>
      <vt:lpstr>USING THE PASSIVE VOICE</vt:lpstr>
      <vt:lpstr>USING THE PASSIVE VOICE</vt:lpstr>
      <vt:lpstr>USING THE PASSIVE VOICE</vt:lpstr>
      <vt:lpstr>RESOURCES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37</cp:revision>
  <dcterms:created xsi:type="dcterms:W3CDTF">2019-06-25T23:10:16Z</dcterms:created>
  <dcterms:modified xsi:type="dcterms:W3CDTF">2020-07-02T20:42:25Z</dcterms:modified>
</cp:coreProperties>
</file>