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4030000020004" pitchFamily="50" charset="0"/>
      <p:regular r:id="rId24"/>
      <p:italic r:id="rId25"/>
    </p:embeddedFont>
    <p:embeddedFont>
      <p:font typeface="Proxima Nova Lt" panose="02000506030000020004" pitchFamily="50" charset="0"/>
      <p:bold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696</Words>
  <Application>Microsoft Office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Proxima Nova Rg</vt:lpstr>
      <vt:lpstr>Proxima Nova Lt</vt:lpstr>
      <vt:lpstr>Gotham Medium</vt:lpstr>
      <vt:lpstr>Calibri Light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38</cp:revision>
  <dcterms:created xsi:type="dcterms:W3CDTF">2019-06-25T23:10:16Z</dcterms:created>
  <dcterms:modified xsi:type="dcterms:W3CDTF">2020-07-11T18:16:58Z</dcterms:modified>
</cp:coreProperties>
</file>