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2" r:id="rId19"/>
    <p:sldId id="283" r:id="rId20"/>
    <p:sldId id="284" r:id="rId21"/>
    <p:sldId id="285" r:id="rId22"/>
    <p:sldId id="286" r:id="rId23"/>
    <p:sldId id="276" r:id="rId24"/>
    <p:sldId id="279" r:id="rId25"/>
    <p:sldId id="278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Logic Circuits</a:t>
            </a:r>
            <a:endParaRPr lang="en-US" b="1" dirty="0"/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uncommon terms in a group can be eliminated to simplify the previous equation into a </a:t>
            </a:r>
            <a:r>
              <a:rPr lang="en-US" sz="2800" b="1" dirty="0" smtClean="0"/>
              <a:t>simplified Boolean equation</a:t>
            </a:r>
            <a:endParaRPr lang="en-US" sz="2800" dirty="0" smtClean="0"/>
          </a:p>
          <a:p>
            <a:pPr marL="457200" indent="0" algn="ctr">
              <a:buNone/>
            </a:pPr>
            <a:r>
              <a:rPr lang="en-US" sz="4000" dirty="0" smtClean="0"/>
              <a:t>C = W + PD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Graphical implementation of Boolean logic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wire and IC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A farmer has 2 barns</a:t>
            </a:r>
          </a:p>
          <a:p>
            <a:r>
              <a:rPr lang="en-US" sz="3200" dirty="0" smtClean="0"/>
              <a:t>3 items: fox, hen, corn</a:t>
            </a:r>
          </a:p>
          <a:p>
            <a:pPr lvl="1"/>
            <a:r>
              <a:rPr lang="en-US" sz="2800" dirty="0" smtClean="0"/>
              <a:t>Items can be in any barn, in any combination</a:t>
            </a:r>
          </a:p>
          <a:p>
            <a:r>
              <a:rPr lang="en-US" sz="3200" dirty="0" smtClean="0"/>
              <a:t>Concerns:</a:t>
            </a:r>
          </a:p>
          <a:p>
            <a:pPr lvl="1"/>
            <a:r>
              <a:rPr lang="en-US" sz="2800" dirty="0" smtClean="0"/>
              <a:t>Protect hen from fox</a:t>
            </a:r>
          </a:p>
          <a:p>
            <a:pPr lvl="1"/>
            <a:r>
              <a:rPr lang="en-US" sz="2800" dirty="0" smtClean="0"/>
              <a:t>Protect corn from hen</a:t>
            </a:r>
          </a:p>
          <a:p>
            <a:pPr marL="457200" indent="0">
              <a:buNone/>
            </a:pPr>
            <a:r>
              <a:rPr lang="en-US" dirty="0" smtClean="0"/>
              <a:t>Design alarm system using digital electronics that sounds when:</a:t>
            </a:r>
          </a:p>
          <a:p>
            <a:r>
              <a:rPr lang="en-US" sz="3200" dirty="0" smtClean="0"/>
              <a:t>Fox and hen are in the same barn</a:t>
            </a:r>
          </a:p>
          <a:p>
            <a:r>
              <a:rPr lang="en-US" sz="3200" dirty="0" smtClean="0"/>
              <a:t>Hen and corn are in the same barn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Design combination logic circuit for alarm system</a:t>
            </a:r>
          </a:p>
          <a:p>
            <a:pPr lvl="1"/>
            <a:r>
              <a:rPr lang="en-US" dirty="0" smtClean="0"/>
              <a:t>Use least amount of gates and input variables </a:t>
            </a:r>
            <a:br>
              <a:rPr lang="en-US" dirty="0" smtClean="0"/>
            </a:br>
            <a:r>
              <a:rPr lang="en-US" dirty="0" smtClean="0"/>
              <a:t>(cost effectiveness)</a:t>
            </a:r>
          </a:p>
          <a:p>
            <a:r>
              <a:rPr lang="en-US" dirty="0" smtClean="0"/>
              <a:t>Logical circuit output connected to LED</a:t>
            </a:r>
          </a:p>
          <a:p>
            <a:pPr lvl="1"/>
            <a:r>
              <a:rPr lang="en-US" dirty="0" smtClean="0"/>
              <a:t>LED “on” indicates alarm activation</a:t>
            </a:r>
          </a:p>
          <a:p>
            <a:pPr lvl="1"/>
            <a:r>
              <a:rPr lang="en-US" dirty="0" smtClean="0"/>
              <a:t>LED “off” indicates no problem (alarm off)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 smtClean="0"/>
              <a:t>Presence in barn 1 = 1</a:t>
            </a:r>
          </a:p>
          <a:p>
            <a:pPr lvl="1"/>
            <a:r>
              <a:rPr lang="en-US" dirty="0" smtClean="0"/>
              <a:t>Presence in barn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 truth table on lab note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Assignment: Report/Presentation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Starting from the largest possible combination and </a:t>
            </a:r>
            <a:br>
              <a:rPr lang="en-US" dirty="0" smtClean="0"/>
            </a:br>
            <a:r>
              <a:rPr lang="en-US" dirty="0" smtClean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 smtClean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Do NOT electronically connect anything until TA has reviewed your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Be sure to connect each of the correct end of each IC</a:t>
            </a:r>
            <a:br>
              <a:rPr lang="en-US" b="1" dirty="0" smtClean="0"/>
            </a:br>
            <a:r>
              <a:rPr lang="en-US" b="1" dirty="0" smtClean="0"/>
              <a:t>to 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LabVIEW front and back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steps taken to compete lab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 to presentation &amp; lab report guidelines on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Logic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using NI-ELVIS prototyping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when at least ONE input is high (1)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 uses one 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resulting equation is known as the </a:t>
            </a:r>
            <a:r>
              <a:rPr lang="en-US" sz="2400" b="1" dirty="0"/>
              <a:t>u</a:t>
            </a:r>
            <a:r>
              <a:rPr lang="en-US" sz="2400" b="1" dirty="0" smtClean="0"/>
              <a:t>n-simplified Boolean equation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 smtClean="0"/>
              <a:t>Karnaugh Maps (K-Maps)</a:t>
            </a:r>
          </a:p>
          <a:p>
            <a:pPr lvl="1"/>
            <a:r>
              <a:rPr lang="en-US" dirty="0" smtClean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781</Words>
  <Application>Microsoft Office PowerPoint</Application>
  <PresentationFormat>Widescreen</PresentationFormat>
  <Paragraphs>250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ＭＳ Ｐゴシック</vt:lpstr>
      <vt:lpstr>Arial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Pizza</cp:lastModifiedBy>
  <cp:revision>101</cp:revision>
  <dcterms:created xsi:type="dcterms:W3CDTF">2015-09-15T21:20:55Z</dcterms:created>
  <dcterms:modified xsi:type="dcterms:W3CDTF">2016-02-23T20:25:38Z</dcterms:modified>
</cp:coreProperties>
</file>