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81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4030000020004" pitchFamily="50" charset="0"/>
      <p:regular r:id="rId28"/>
    </p:embeddedFont>
    <p:embeddedFont>
      <p:font typeface="Proxima Nova Lt" panose="02000506030000020004" pitchFamily="50" charset="0"/>
      <p:bold r:id="rId29"/>
    </p:embeddedFont>
    <p:embeddedFont>
      <p:font typeface="Proxima Nova Rg" panose="02000506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3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4098" name="Picture 2" descr="Parameterizing the Dimensions of Imported CAD Files | COMSOL Blog">
            <a:extLst>
              <a:ext uri="{FF2B5EF4-FFF2-40B4-BE49-F238E27FC236}">
                <a16:creationId xmlns:a16="http://schemas.microsoft.com/office/drawing/2014/main" id="{27574BF7-75C7-442B-B342-5BF869B0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30" y="2889999"/>
            <a:ext cx="4861697" cy="19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21" y="1845511"/>
            <a:ext cx="6775269" cy="4015834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Simulation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computer-based software that models real phenomena and predicts the performance of a design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Finite element analysis (FEA) –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simulation method to determine the stresses and deformation that a design undergoes</a:t>
            </a:r>
            <a:endParaRPr lang="en-US" altLang="en-US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Mesh –</a:t>
            </a:r>
            <a:r>
              <a:rPr lang="en-US" altLang="en-US" b="1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subdivision of a part into smaller polygons in order to calculate the static properties at each polygon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5887BF-11D0-4576-8EAE-5B795374E83D}"/>
              </a:ext>
            </a:extLst>
          </p:cNvPr>
          <p:cNvSpPr/>
          <p:nvPr/>
        </p:nvSpPr>
        <p:spPr>
          <a:xfrm>
            <a:off x="6921871" y="484560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FEA on Wrench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COMSOL Multiphysics</a:t>
            </a:r>
          </a:p>
        </p:txBody>
      </p:sp>
    </p:spTree>
    <p:extLst>
      <p:ext uri="{BB962C8B-B14F-4D97-AF65-F5344CB8AC3E}">
        <p14:creationId xmlns:p14="http://schemas.microsoft.com/office/powerpoint/2010/main" val="405054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computer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Parts in Fusion 360: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thin dowels (0.8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3D-printed dowel connectors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Boom anchor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Bitmap Image" r:id="rId7" imgW="2038095" imgH="1295238" progId="PBrush">
                  <p:embed/>
                </p:oleObj>
              </mc:Choice>
              <mc:Fallback>
                <p:oleObj name="Bitmap Image" r:id="rId7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</p:spPr>
            <p:txBody>
              <a:bodyPr anchor="t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Design and simulate a boom to obtain the highest </a:t>
                </a:r>
                <a:r>
                  <a:rPr lang="en-US" dirty="0">
                    <a:latin typeface="Proxima Nova Lt" panose="02000506030000020004" pitchFamily="50" charset="0"/>
                  </a:rPr>
                  <a:t>weighted design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𝐿𝑒𝑛𝑔𝑡h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 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Proxima Nova Rg" panose="02000506030000020004" pitchFamily="2" charset="0"/>
                </a:endParaRP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Also consider the </a:t>
                </a:r>
                <a:r>
                  <a:rPr lang="en-US" dirty="0">
                    <a:latin typeface="Proxima Nova Lt" panose="02000506030000020004" pitchFamily="50" charset="0"/>
                  </a:rPr>
                  <a:t>basic weight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  <a:blipFill>
                <a:blip r:embed="rId2"/>
                <a:stretch>
                  <a:fillRect l="-807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06521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Bitmap Image" r:id="rId5" imgW="3104623" imgH="1628690" progId="Paint.Picture">
                  <p:embed/>
                </p:oleObj>
              </mc:Choice>
              <mc:Fallback>
                <p:oleObj name="Bitmap Image" r:id="rId5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an initial sketch of the boom design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imported parts in Fusion 360 to construct the boom digitally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Evaluate the length and mass of the virtual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Simulate a deflection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Find the boom’s reaction force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Calculate the weighted design ratio and basic weight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images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358811-DF09-408F-B9F9-07242A67C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instructions in the manual closely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having difficulties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sure the simulated boom appears as it should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boom and simulation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NEXT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9260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in Fusion 360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boom using Fusion 360 Simulation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virtual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842</Words>
  <Application>Microsoft Office PowerPoint</Application>
  <PresentationFormat>Widescreen</PresentationFormat>
  <Paragraphs>155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Symbol</vt:lpstr>
      <vt:lpstr>Cambria Math</vt:lpstr>
      <vt:lpstr>Proxima Nova Lt</vt:lpstr>
      <vt:lpstr>Calibri</vt:lpstr>
      <vt:lpstr>Proxima Nova Rg</vt:lpstr>
      <vt:lpstr>Calibri Light</vt:lpstr>
      <vt:lpstr>Gotham Medium</vt:lpstr>
      <vt:lpstr>Arial</vt:lpstr>
      <vt:lpstr>Office Theme</vt:lpstr>
      <vt:lpstr>Equation</vt:lpstr>
      <vt:lpstr>Bitmap Image</vt:lpstr>
      <vt:lpstr>BOOM CONSTRUCTION COMPETITION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ASSIGNMENT</vt:lpstr>
      <vt:lpstr>CLOSING</vt:lpstr>
      <vt:lpstr>SOFTWARE FOR NEXT LAB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Amanda Zhou</cp:lastModifiedBy>
  <cp:revision>75</cp:revision>
  <dcterms:created xsi:type="dcterms:W3CDTF">2019-06-25T23:10:16Z</dcterms:created>
  <dcterms:modified xsi:type="dcterms:W3CDTF">2020-07-05T18:55:53Z</dcterms:modified>
</cp:coreProperties>
</file>