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44" d="100"/>
          <a:sy n="144" d="100"/>
        </p:scale>
        <p:origin x="21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1AD-1400-1D7B-C8A2-C1556AB48F19}"/>
              </a:ext>
            </a:extLst>
          </p:cNvPr>
          <p:cNvSpPr/>
          <p:nvPr/>
        </p:nvSpPr>
        <p:spPr>
          <a:xfrm>
            <a:off x="1009651" y="3136910"/>
            <a:ext cx="4841874" cy="20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69F04-604A-2B6E-15D0-FE53A7B0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232" y="3136910"/>
            <a:ext cx="3383280" cy="20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06F483-6DF6-77D1-8CF5-127767FF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06" y="4185905"/>
            <a:ext cx="621966" cy="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5486400" y="1832065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20% slack for unexpected costs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F48606A-3C75-91EA-C6D3-3787AD20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7610"/>
              </p:ext>
            </p:extLst>
          </p:nvPr>
        </p:nvGraphicFramePr>
        <p:xfrm>
          <a:off x="5486400" y="2285274"/>
          <a:ext cx="5541196" cy="3000048"/>
        </p:xfrm>
        <a:graphic>
          <a:graphicData uri="http://schemas.openxmlformats.org/drawingml/2006/table">
            <a:tbl>
              <a:tblPr bandRow="1"/>
              <a:tblGrid>
                <a:gridCol w="1307474">
                  <a:extLst>
                    <a:ext uri="{9D8B030D-6E8A-4147-A177-3AD203B41FA5}">
                      <a16:colId xmlns:a16="http://schemas.microsoft.com/office/drawing/2014/main" val="1297323070"/>
                    </a:ext>
                  </a:extLst>
                </a:gridCol>
                <a:gridCol w="1120692">
                  <a:extLst>
                    <a:ext uri="{9D8B030D-6E8A-4147-A177-3AD203B41FA5}">
                      <a16:colId xmlns:a16="http://schemas.microsoft.com/office/drawing/2014/main" val="3380936020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351170812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1311701463"/>
                    </a:ext>
                  </a:extLst>
                </a:gridCol>
                <a:gridCol w="809388">
                  <a:extLst>
                    <a:ext uri="{9D8B030D-6E8A-4147-A177-3AD203B41FA5}">
                      <a16:colId xmlns:a16="http://schemas.microsoft.com/office/drawing/2014/main" val="1863853145"/>
                    </a:ext>
                  </a:extLst>
                </a:gridCol>
                <a:gridCol w="747127">
                  <a:extLst>
                    <a:ext uri="{9D8B030D-6E8A-4147-A177-3AD203B41FA5}">
                      <a16:colId xmlns:a16="http://schemas.microsoft.com/office/drawing/2014/main" val="2048373611"/>
                    </a:ext>
                  </a:extLst>
                </a:gridCol>
              </a:tblGrid>
              <a:tr h="4887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2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3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63090"/>
                  </a:ext>
                </a:extLst>
              </a:tr>
              <a:tr h="385439"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13901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Mini Motor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218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0399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EV3 Brick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176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Miscellaneous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2,034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---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2,416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71386"/>
                  </a:ext>
                </a:extLst>
              </a:tr>
              <a:tr h="584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Projected Labor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3,750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5,000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055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Total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$ 7,075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$ 8,707</a:t>
                      </a:r>
                    </a:p>
                  </a:txBody>
                  <a:tcPr marL="93391" marR="93391" marT="93391" marB="93391" anchor="ctr">
                    <a:lnL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99585"/>
                  </a:ext>
                </a:extLst>
              </a:tr>
            </a:tbl>
          </a:graphicData>
        </a:graphic>
      </p:graphicFrame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0E3C787C-CB56-F9EF-A845-3AC575ED72E8}"/>
              </a:ext>
            </a:extLst>
          </p:cNvPr>
          <p:cNvSpPr/>
          <p:nvPr/>
        </p:nvSpPr>
        <p:spPr>
          <a:xfrm>
            <a:off x="10308404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7348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50BEEEC-D1D8-E70A-1934-A1B2488258E7}"/>
              </a:ext>
            </a:extLst>
          </p:cNvPr>
          <p:cNvSpPr/>
          <p:nvPr/>
        </p:nvSpPr>
        <p:spPr>
          <a:xfrm>
            <a:off x="8757900" y="3955774"/>
            <a:ext cx="682486" cy="331303"/>
          </a:xfrm>
          <a:prstGeom prst="borderCallout2">
            <a:avLst>
              <a:gd name="adj1" fmla="val 74750"/>
              <a:gd name="adj2" fmla="val -566"/>
              <a:gd name="adj3" fmla="val 74750"/>
              <a:gd name="adj4" fmla="val -18609"/>
              <a:gd name="adj5" fmla="val 436501"/>
              <a:gd name="adj6" fmla="val -158319"/>
            </a:avLst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19DC4-DB17-3B18-DCE3-5174C6E0B01E}"/>
              </a:ext>
            </a:extLst>
          </p:cNvPr>
          <p:cNvSpPr txBox="1"/>
          <p:nvPr/>
        </p:nvSpPr>
        <p:spPr>
          <a:xfrm>
            <a:off x="566928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$855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$1,179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$2,034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38A6D-9C05-624E-3674-D39E93618D44}"/>
              </a:ext>
            </a:extLst>
          </p:cNvPr>
          <p:cNvSpPr txBox="1"/>
          <p:nvPr/>
        </p:nvSpPr>
        <p:spPr>
          <a:xfrm>
            <a:off x="8229600" y="5394960"/>
            <a:ext cx="2011680" cy="86177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    $965 (</a:t>
            </a:r>
            <a:r>
              <a:rPr lang="en-US" sz="1600" dirty="0" err="1">
                <a:latin typeface="Proxima Nova Rg" panose="02000506030000020004" pitchFamily="2" charset="0"/>
              </a:rPr>
              <a:t>Misc</a:t>
            </a:r>
            <a:r>
              <a:rPr lang="en-US" sz="1600" dirty="0">
                <a:latin typeface="Proxima Nova Rg" panose="02000506030000020004" pitchFamily="2" charset="0"/>
              </a:rPr>
              <a:t>)</a:t>
            </a:r>
          </a:p>
          <a:p>
            <a:r>
              <a:rPr lang="en-US" sz="1600" u="sng" dirty="0">
                <a:latin typeface="Proxima Nova Rg" panose="02000506030000020004" pitchFamily="2" charset="0"/>
              </a:rPr>
              <a:t>+ $1,451</a:t>
            </a:r>
            <a:r>
              <a:rPr lang="en-US" sz="1600" dirty="0">
                <a:latin typeface="Proxima Nova Rg" panose="02000506030000020004" pitchFamily="2" charset="0"/>
              </a:rPr>
              <a:t> (20% Slack)</a:t>
            </a:r>
          </a:p>
          <a:p>
            <a:r>
              <a:rPr lang="en-US" sz="1600" dirty="0">
                <a:latin typeface="Proxima Nova Rg" panose="02000506030000020004" pitchFamily="2" charset="0"/>
              </a:rPr>
              <a:t>  $2,416</a:t>
            </a: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618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Peter Li</cp:lastModifiedBy>
  <cp:revision>7</cp:revision>
  <dcterms:created xsi:type="dcterms:W3CDTF">2020-08-26T09:30:29Z</dcterms:created>
  <dcterms:modified xsi:type="dcterms:W3CDTF">2023-02-13T10:41:19Z</dcterms:modified>
</cp:coreProperties>
</file>