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6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1AD-1400-1D7B-C8A2-C1556AB48F19}"/>
              </a:ext>
            </a:extLst>
          </p:cNvPr>
          <p:cNvSpPr/>
          <p:nvPr/>
        </p:nvSpPr>
        <p:spPr>
          <a:xfrm>
            <a:off x="1009651" y="3136910"/>
            <a:ext cx="4841874" cy="20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69F04-604A-2B6E-15D0-FE53A7B0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232" y="3136910"/>
            <a:ext cx="3383280" cy="20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06F483-6DF6-77D1-8CF5-127767FF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06" y="4185905"/>
            <a:ext cx="621966" cy="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5486400" y="1832065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20% slack for unexpected costs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F48606A-3C75-91EA-C6D3-3787AD20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7610"/>
              </p:ext>
            </p:extLst>
          </p:nvPr>
        </p:nvGraphicFramePr>
        <p:xfrm>
          <a:off x="5486400" y="2285274"/>
          <a:ext cx="5541196" cy="3000048"/>
        </p:xfrm>
        <a:graphic>
          <a:graphicData uri="http://schemas.openxmlformats.org/drawingml/2006/table">
            <a:tbl>
              <a:tblPr bandRow="1"/>
              <a:tblGrid>
                <a:gridCol w="1307474">
                  <a:extLst>
                    <a:ext uri="{9D8B030D-6E8A-4147-A177-3AD203B41FA5}">
                      <a16:colId xmlns:a16="http://schemas.microsoft.com/office/drawing/2014/main" val="1297323070"/>
                    </a:ext>
                  </a:extLst>
                </a:gridCol>
                <a:gridCol w="1120692">
                  <a:extLst>
                    <a:ext uri="{9D8B030D-6E8A-4147-A177-3AD203B41FA5}">
                      <a16:colId xmlns:a16="http://schemas.microsoft.com/office/drawing/2014/main" val="3380936020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351170812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1311701463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186385314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2048373611"/>
                    </a:ext>
                  </a:extLst>
                </a:gridCol>
              </a:tblGrid>
              <a:tr h="4887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2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3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63090"/>
                  </a:ext>
                </a:extLst>
              </a:tr>
              <a:tr h="385439"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13901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Mini Motor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218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0399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EV3 Brick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176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Miscellaneous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2,034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2,416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71386"/>
                  </a:ext>
                </a:extLst>
              </a:tr>
              <a:tr h="584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Projected Labor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3,750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5,000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055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Total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$ 7,075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$ 8,707</a:t>
                      </a:r>
                    </a:p>
                  </a:txBody>
                  <a:tcPr marL="93391" marR="93391" marT="93391" marB="93391" anchor="ctr">
                    <a:lnL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99585"/>
                  </a:ext>
                </a:extLst>
              </a:tr>
            </a:tbl>
          </a:graphicData>
        </a:graphic>
      </p:graphicFrame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0E3C787C-CB56-F9EF-A845-3AC575ED72E8}"/>
              </a:ext>
            </a:extLst>
          </p:cNvPr>
          <p:cNvSpPr/>
          <p:nvPr/>
        </p:nvSpPr>
        <p:spPr>
          <a:xfrm>
            <a:off x="10308404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7348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50BEEEC-D1D8-E70A-1934-A1B2488258E7}"/>
              </a:ext>
            </a:extLst>
          </p:cNvPr>
          <p:cNvSpPr/>
          <p:nvPr/>
        </p:nvSpPr>
        <p:spPr>
          <a:xfrm>
            <a:off x="8757900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8319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19DC4-DB17-3B18-DCE3-5174C6E0B01E}"/>
              </a:ext>
            </a:extLst>
          </p:cNvPr>
          <p:cNvSpPr txBox="1"/>
          <p:nvPr/>
        </p:nvSpPr>
        <p:spPr>
          <a:xfrm>
            <a:off x="566928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$855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$1,179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$2,034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38A6D-9C05-624E-3674-D39E93618D44}"/>
              </a:ext>
            </a:extLst>
          </p:cNvPr>
          <p:cNvSpPr txBox="1"/>
          <p:nvPr/>
        </p:nvSpPr>
        <p:spPr>
          <a:xfrm>
            <a:off x="822960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$965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$1,451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 $2,416</a:t>
            </a: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project progress/update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620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Gotham Medium</vt:lpstr>
      <vt:lpstr>Calibri</vt:lpstr>
      <vt:lpstr>Proxima Nova Rg</vt:lpstr>
      <vt:lpstr>Proxima Nova Lt</vt:lpstr>
      <vt:lpstr>Arial</vt:lpstr>
      <vt:lpstr>Calibri Light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Peter Li</cp:lastModifiedBy>
  <cp:revision>9</cp:revision>
  <dcterms:created xsi:type="dcterms:W3CDTF">2020-08-26T09:30:29Z</dcterms:created>
  <dcterms:modified xsi:type="dcterms:W3CDTF">2023-02-14T13:17:24Z</dcterms:modified>
</cp:coreProperties>
</file>