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itchFamily="2" charset="0"/>
      <p:regular r:id="rId26"/>
      <p:italic r:id="rId27"/>
    </p:embeddedFont>
    <p:embeddedFont>
      <p:font typeface="Proxima Nova Lt" panose="02000506030000020004" pitchFamily="2" charset="77"/>
      <p:regular r:id="rId28"/>
      <p:bold r:id="rId29"/>
    </p:embeddedFont>
    <p:embeddedFont>
      <p:font typeface="Proxima Nova Rg" panose="02000506030000020004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Mission Statement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Code Flowchart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92941"/>
              </p:ext>
            </p:extLst>
          </p:nvPr>
        </p:nvGraphicFramePr>
        <p:xfrm>
          <a:off x="5486399" y="2285274"/>
          <a:ext cx="5706320" cy="2614609"/>
        </p:xfrm>
        <a:graphic>
          <a:graphicData uri="http://schemas.openxmlformats.org/drawingml/2006/table">
            <a:tbl>
              <a:tblPr bandRow="1"/>
              <a:tblGrid>
                <a:gridCol w="1346436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54088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60804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2094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33507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69391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$ 5,041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$ 6,291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570</Words>
  <Application>Microsoft Macintosh PowerPoint</Application>
  <PresentationFormat>Widescreen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Rg</vt:lpstr>
      <vt:lpstr>Calibri</vt:lpstr>
      <vt:lpstr>Gotham Medium</vt:lpstr>
      <vt:lpstr>Calibri Light</vt:lpstr>
      <vt:lpstr>Arial</vt:lpstr>
      <vt:lpstr>Proxima Nova Lt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EG</cp:lastModifiedBy>
  <cp:revision>11</cp:revision>
  <dcterms:created xsi:type="dcterms:W3CDTF">2020-08-26T09:30:29Z</dcterms:created>
  <dcterms:modified xsi:type="dcterms:W3CDTF">2023-09-26T14:54:24Z</dcterms:modified>
</cp:coreProperties>
</file>