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VaEWDXcMBpN9zMmgYHiCTX==&#10;" textCheckSum="X7h+xr==&#10;" shapeId="570371" fHybridRaster="0" ver="1"/>
</file>

<file path=drs/shapexml.xml><?xml version="1.0" encoding="utf-8"?>
<p:sp xmlns:p="http://schemas.openxmlformats.org/presentationml/2006/main">
  <p:nvSpPr>
    <p:cNvPr id="570371" name="Rectangle 3"/>
    <p:cNvSpPr>
      <a:spLocks xmlns:a="http://schemas.openxmlformats.org/drawingml/2006/main" noGrp="1" noChangeArrowheads="1"/>
    </p:cNvSpPr>
    <p:nvPr>
      <p:ph type="body" idx="1"/>
    </p:nvPr>
  </p:nvSpPr>
  <p:spPr bwMode="auto">
    <a:xfrm xmlns:a="http://schemas.openxmlformats.org/drawingml/2006/main">
      <a:off x="914400" y="4343400"/>
      <a:ext cx="5029200" cy="4114800"/>
    </a:xfrm>
    <a:ln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chemeClr val="accent1"/>
          </a:solidFill>
        </a14:hiddenFill>
      </a:ext>
      <a:ext uri="{91240B29-F687-4f45-9708-019B960494DF}">
        <a14:hiddenLine xmlns:a14="http://schemas.microsoft.com/office/drawing/2010/main" w="50800">
          <a:solidFill>
            <a:schemeClr val="tx1"/>
          </a:solidFill>
          <a:miter lim="800000"/>
          <a:headEnd/>
          <a:tailEnd/>
        </a14:hiddenLine>
      </a:ext>
      <a:ext uri="{AF507438-7753-43e0-B8FC-AC1667EBCBE1}">
        <a14:hiddenEffects xmlns:a14="http://schemas.microsoft.com/office/drawing/2010/main"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a14:hiddenEffects>
      </a:ext>
      <a:ext uri="{FAA26D3D-D897-4be2-8F04-BA451C77F1D7}">
        <ma14:placeholderFlag xmlns:ma14="http://schemas.microsoft.com/office/mac/drawingml/2011/main" val="1"/>
      </a:ext>
    </a:extLst>
  </p:spPr>
  <p:txBody>
    <a:bodyPr xmlns:a="http://schemas.openxmlformats.org/drawingml/2006/main" vert="horz" lIns="91430" tIns="45715" rIns="91430" bIns="45715" rtlCol="0"/>
    <a:lstStyle xmlns:a="http://schemas.openxmlformats.org/drawingml/2006/main"/>
    <a:p xmlns:a="http://schemas.openxmlformats.org/drawingml/2006/main">
      <a:pPr marL="0" marR="0" lvl="0" indent="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en-US" sz="2000" b="0" i="0" u="none" strike="noStrike" kern="1200" cap="none" spc="0" normalizeH="0" baseline="0" noProof="0">
        <a:ln>
          <a:noFill/>
        </a:ln>
        <a:solidFill>
          <a:schemeClr val="tx1"/>
        </a:solidFill>
        <a:effectLst/>
        <a:uLnTx/>
        <a:uFillTx/>
        <a:latin typeface="+mn-lt"/>
        <a:ea typeface="ＭＳ Ｐゴシック" charset="0"/>
        <a:cs typeface="ＭＳ Ｐゴシック" charset="0"/>
      </a:endParaRPr>
    </a:p>
  </p:txBody>
</p:sp>
</file>