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PROJECT VIDEO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8"/>
            <a:ext cx="11698263" cy="1133914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must be embedded into the final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You have creative freedom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expectations: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FF1B-D09D-7E73-D3A7-6D37866FF780}"/>
              </a:ext>
            </a:extLst>
          </p:cNvPr>
          <p:cNvSpPr txBox="1"/>
          <p:nvPr/>
        </p:nvSpPr>
        <p:spPr>
          <a:xfrm>
            <a:off x="4643377" y="3469809"/>
            <a:ext cx="2905245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advertisement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4046-F7FA-95B2-15E8-AA6266FB8DD2}"/>
              </a:ext>
            </a:extLst>
          </p:cNvPr>
          <p:cNvSpPr txBox="1"/>
          <p:nvPr/>
        </p:nvSpPr>
        <p:spPr>
          <a:xfrm>
            <a:off x="698079" y="3469809"/>
            <a:ext cx="355415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HIR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Walkthrough animation of building in Revit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E6EC0-FFC5-AF48-4398-4B0F12187695}"/>
              </a:ext>
            </a:extLst>
          </p:cNvPr>
          <p:cNvSpPr txBox="1"/>
          <p:nvPr/>
        </p:nvSpPr>
        <p:spPr>
          <a:xfrm>
            <a:off x="7939762" y="3469809"/>
            <a:ext cx="333856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VEX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robot running</a:t>
            </a:r>
          </a:p>
        </p:txBody>
      </p:sp>
    </p:spTree>
    <p:extLst>
      <p:ext uri="{BB962C8B-B14F-4D97-AF65-F5344CB8AC3E}">
        <p14:creationId xmlns:p14="http://schemas.microsoft.com/office/powerpoint/2010/main" val="34821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530</Words>
  <Application>Microsoft Macintosh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PROJECT VIDEO SLIDE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EG</cp:lastModifiedBy>
  <cp:revision>6</cp:revision>
  <dcterms:created xsi:type="dcterms:W3CDTF">2020-08-26T09:40:19Z</dcterms:created>
  <dcterms:modified xsi:type="dcterms:W3CDTF">2023-01-17T20:33:30Z</dcterms:modified>
</cp:coreProperties>
</file>