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B6D7-CCAE-4EAD-9A20-CA51F54B93D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79AC-133D-4289-83E9-1E9074FD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9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C70B-6162-4726-8FA3-1D6036D083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THE FINAL PROJECT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7"/>
            <a:ext cx="11698263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498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PROJECT VIDEO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8"/>
            <a:ext cx="11698263" cy="1133914"/>
          </a:xfrm>
        </p:spPr>
        <p:txBody>
          <a:bodyPr anchor="ctr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Video must be embedded into the final presentation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You have creative freedom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Video expectations: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DFF1B-D09D-7E73-D3A7-6D37866FF780}"/>
              </a:ext>
            </a:extLst>
          </p:cNvPr>
          <p:cNvSpPr txBox="1"/>
          <p:nvPr/>
        </p:nvSpPr>
        <p:spPr>
          <a:xfrm>
            <a:off x="4643377" y="3469809"/>
            <a:ext cx="2905245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advertisement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Demonstration of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54046-F7FA-95B2-15E8-AA6266FB8DD2}"/>
              </a:ext>
            </a:extLst>
          </p:cNvPr>
          <p:cNvSpPr txBox="1"/>
          <p:nvPr/>
        </p:nvSpPr>
        <p:spPr>
          <a:xfrm>
            <a:off x="698079" y="3469809"/>
            <a:ext cx="3554158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HIR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Walkthrough animation of building in Revit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E6EC0-FFC5-AF48-4398-4B0F12187695}"/>
              </a:ext>
            </a:extLst>
          </p:cNvPr>
          <p:cNvSpPr txBox="1"/>
          <p:nvPr/>
        </p:nvSpPr>
        <p:spPr>
          <a:xfrm>
            <a:off x="7939762" y="3469809"/>
            <a:ext cx="3338568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VEX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Demonstration of robot running</a:t>
            </a:r>
          </a:p>
        </p:txBody>
      </p:sp>
    </p:spTree>
    <p:extLst>
      <p:ext uri="{BB962C8B-B14F-4D97-AF65-F5344CB8AC3E}">
        <p14:creationId xmlns:p14="http://schemas.microsoft.com/office/powerpoint/2010/main" val="348213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60083"/>
            <a:ext cx="11063786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Restate</a:t>
            </a:r>
            <a:r>
              <a:rPr lang="en-US" sz="2800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0232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8781" y="3215397"/>
            <a:ext cx="9162" cy="15102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SLDP Submission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8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48245"/>
            <a:ext cx="5158268" cy="4485971"/>
          </a:xfrm>
        </p:spPr>
        <p:txBody>
          <a:bodyPr anchor="ctr">
            <a:normAutofit/>
          </a:bodyPr>
          <a:lstStyle/>
          <a:p>
            <a:pPr marL="4572" algn="l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CAD files, initial sketch, drawings, Microsoft Project schedule, cost estimate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Presentation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Resumes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Engineering Notebook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157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4F715-45E2-0649-837F-8992E5A03604}"/>
              </a:ext>
            </a:extLst>
          </p:cNvPr>
          <p:cNvSpPr/>
          <p:nvPr/>
        </p:nvSpPr>
        <p:spPr>
          <a:xfrm>
            <a:off x="5928851" y="1863391"/>
            <a:ext cx="6096000" cy="3749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RAD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code</a:t>
            </a:r>
          </a:p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HIR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68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" y="747714"/>
            <a:ext cx="12012157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26" y="2261904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During normal Recitation meeting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800" dirty="0"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Keep these questions in mind while creating the presentation: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23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4412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385958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34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42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95" y="1855918"/>
            <a:ext cx="5494675" cy="3917892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sz="2800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sz="2800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20818" y="531000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205270" y="2153512"/>
            <a:ext cx="5422623" cy="305738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29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964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85798" y="550268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513966" y="2062559"/>
            <a:ext cx="5384781" cy="343080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892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661885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73" y="2008533"/>
            <a:ext cx="5989806" cy="4061814"/>
          </a:xfrm>
        </p:spPr>
        <p:txBody>
          <a:bodyPr anchor="ctr">
            <a:noAutofit/>
          </a:bodyPr>
          <a:lstStyle/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61037" y="514558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51250" y="2073416"/>
            <a:ext cx="5440977" cy="30439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544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530</Words>
  <Application>Microsoft Macintosh PowerPoint</Application>
  <PresentationFormat>Widescreen</PresentationFormat>
  <Paragraphs>115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THE FINAL PROJECT PRESENTATION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PROJECT VIDEO SLIDE</vt:lpstr>
      <vt:lpstr>CONCLUSION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THE FINAL PROJECT PRESENTATION</dc:title>
  <dc:creator>Diya Mulay</dc:creator>
  <cp:lastModifiedBy>EG</cp:lastModifiedBy>
  <cp:revision>7</cp:revision>
  <dcterms:created xsi:type="dcterms:W3CDTF">2020-08-26T09:40:19Z</dcterms:created>
  <dcterms:modified xsi:type="dcterms:W3CDTF">2023-03-28T03:45:06Z</dcterms:modified>
</cp:coreProperties>
</file>