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6"/>
  </p:notesMasterIdLst>
  <p:handoutMasterIdLst>
    <p:handoutMasterId r:id="rId17"/>
  </p:handoutMasterIdLst>
  <p:sldIdLst>
    <p:sldId id="257" r:id="rId3"/>
    <p:sldId id="258" r:id="rId4"/>
    <p:sldId id="259" r:id="rId5"/>
    <p:sldId id="277" r:id="rId6"/>
    <p:sldId id="264" r:id="rId7"/>
    <p:sldId id="274" r:id="rId8"/>
    <p:sldId id="261" r:id="rId9"/>
    <p:sldId id="262" r:id="rId10"/>
    <p:sldId id="27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47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B236B3-FAE2-47F2-AEAE-EA10721891C4}" type="datetimeFigureOut">
              <a:rPr lang="en-US"/>
              <a:pPr>
                <a:defRPr/>
              </a:pPr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905B60-E092-4D63-A717-BD7CC072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17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38B808-F99A-4EFC-9783-FB202BE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2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0327E-60C8-4B81-AF06-011F9FC70C7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L.Mexhitaj 2009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1D57D-2146-4868-A155-5F01A20B98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9599F-E78C-46DC-BE1C-3A9801FD92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64FAF-7C42-454D-9AD7-19A58DB42F4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3912-511B-4258-AADB-10D63EACE5E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9E9A2-BEFD-4F96-90D3-5E6853C485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BFD2-44F4-4752-B543-7B675F74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30B9-9E57-45D6-92E5-E21EF2AA9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DD88-EB15-45E6-A0F3-0FA676C7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7D0A-EC69-4786-A248-9427C04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655AC-EB3A-4826-95C8-327A77A4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6248400"/>
            <a:ext cx="9144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NYU Pol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251575"/>
            <a:ext cx="1143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7437-79B9-41AB-B41D-ACA7F7D2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35934-2F26-467B-841C-DE29D853D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7309-A174-499B-AABC-290971C3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BF8A-BF7F-45AA-902E-1AFD9E021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56BD-C012-4BFD-8ADD-EB9AC3592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2643-4867-460F-A309-FB71625A1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D7D0-92BA-4863-A82C-CFF512211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7CA8-CDAB-477B-941B-637700B06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E9AB1-FDFC-43BC-9A9E-527C9C33E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3BA85-8CC9-41CA-848E-C0F91A212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3217E-3F2A-456B-984F-470D31CA8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71F9-6B59-459A-B32D-6CC2470F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097-3C0F-4E58-A467-0C49A477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E1A5A-0195-4D63-A3BD-85BB27FE1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BF0A-585C-4CA6-8875-0274E264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1938-2A06-4DA5-8D0E-0D03B2BE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5B6A-1BF6-4C44-A740-3DBBBB52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6B0F-8CAD-4D1F-A585-3088E0E20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4C5-7297-4CA0-BCCF-564681E3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83BA-7969-4F8B-ABD7-97E2D104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1EA1-B20F-4908-952A-23CB93D5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4DE9-0431-4DF3-BFF1-A69FDD29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570631-5DF6-4CAA-9F80-021FE6B95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E560789-61E3-40E2-94FF-B70F99FB5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02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28600" y="3581400"/>
            <a:ext cx="9601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Software for Engineers </a:t>
            </a:r>
          </a:p>
        </p:txBody>
      </p:sp>
      <p:pic>
        <p:nvPicPr>
          <p:cNvPr id="6147" name="Picture 3" descr="NYU-Poly_RGB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58674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" y="76199"/>
            <a:ext cx="466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Procedure: MS Word Documents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8775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592513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Excel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3815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Create 2 tables based on Charles’ Law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Temperature data values are provided by TAs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Using Charles’ Law, calculate volumes at specified temperatures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24375" y="1295400"/>
            <a:ext cx="4533900" cy="4724400"/>
          </a:xfr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Assignment: Written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Independent report (one report per student)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Standard lab report submission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Submit online (eg.poly.edu) before midnight of day of Lab #2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One Word Document Containing: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Title Page (MS Word: name, partner, lab title, etc.)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Generic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Personalized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Mousetrap competition report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Excel File: Two tables &amp; graph</a:t>
            </a:r>
          </a:p>
          <a:p>
            <a:pPr lvl="2" eaLnBrk="1" hangingPunct="1">
              <a:lnSpc>
                <a:spcPct val="80000"/>
              </a:lnSpc>
            </a:pPr>
            <a:endParaRPr lang="en-US" sz="1800" smtClean="0">
              <a:solidFill>
                <a:srgbClr val="000066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Each team member must use software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Submit all work electronically by 11:59pm before Lab #2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Work together with your partner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TA is always available for assistance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Mousetrap Car Competition 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Following MS Office Exercise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Objectives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Materials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Background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Procedure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Report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172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962400"/>
            <a:ext cx="2867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Familiarization with relevant software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Explore Microsoft software tools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Excel</a:t>
            </a:r>
          </a:p>
        </p:txBody>
      </p:sp>
      <p:pic>
        <p:nvPicPr>
          <p:cNvPr id="8196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953000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Software Tasks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Word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Copy generic document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Personalize copied version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Record information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Excel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Replicate table of values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Create computed values column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Plot graph based on tabulated data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077200" cy="4267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Computer equipped with: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Background Information:</a:t>
            </a:r>
            <a:br>
              <a:rPr lang="en-US" sz="3600" smtClean="0">
                <a:solidFill>
                  <a:srgbClr val="000066"/>
                </a:solidFill>
              </a:rPr>
            </a:br>
            <a:r>
              <a:rPr lang="en-US" sz="3600" smtClean="0">
                <a:solidFill>
                  <a:srgbClr val="000066"/>
                </a:solidFill>
              </a:rPr>
              <a:t>Microsoft Office Software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lab reports, proposals, documents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Excel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tables, charts/graphs, data analysis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Word</a:t>
            </a:r>
          </a:p>
        </p:txBody>
      </p:sp>
      <p:graphicFrame>
        <p:nvGraphicFramePr>
          <p:cNvPr id="1026" name="Object 13" descr="docshot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524000"/>
          <a:ext cx="394493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map Image" r:id="rId3" imgW="5495238" imgH="6304762" progId="Paint.Picture">
                  <p:embed/>
                </p:oleObj>
              </mc:Choice>
              <mc:Fallback>
                <p:oleObj name="Bitmap Image" r:id="rId3" imgW="5495238" imgH="6304762" progId="Paint.Picture">
                  <p:embed/>
                  <p:pic>
                    <p:nvPicPr>
                      <p:cNvPr id="0" name="Object 13" descr="docsho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3944938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724400" y="1573213"/>
          <a:ext cx="403860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Bitmap Image" r:id="rId5" imgW="5458587" imgH="5847619" progId="Paint.Picture">
                  <p:embed/>
                </p:oleObj>
              </mc:Choice>
              <mc:Fallback>
                <p:oleObj name="Bitmap Image" r:id="rId5" imgW="5458587" imgH="5847619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73213"/>
                        <a:ext cx="403860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Excel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90638"/>
          <a:ext cx="817562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3" imgW="5572232" imgH="1666890" progId="Excel.Sheet.8">
                  <p:embed/>
                </p:oleObj>
              </mc:Choice>
              <mc:Fallback>
                <p:oleObj name="Worksheet" r:id="rId3" imgW="5572232" imgH="166689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0638"/>
                        <a:ext cx="8175625" cy="2460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1447800" y="3810000"/>
          <a:ext cx="6477000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5" imgW="5486400" imgH="2285919" progId="Excel.Chart.8">
                  <p:embed/>
                </p:oleObj>
              </mc:Choice>
              <mc:Fallback>
                <p:oleObj name="Chart" r:id="rId5" imgW="5486400" imgH="2285919" progId="Excel.Char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0"/>
                        <a:ext cx="6477000" cy="276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1371601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Word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Copy generic document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Information includes name, address, schedule, etc.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Manual has exact specifications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Edit document to include your information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Save original and updated files for submittal and presentation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6172200"/>
            <a:ext cx="2400299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 NYU-POLY Title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277</Words>
  <Application>Microsoft Office PowerPoint</Application>
  <PresentationFormat>On-screen Show (4:3)</PresentationFormat>
  <Paragraphs>72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Default Design</vt:lpstr>
      <vt:lpstr>EG NYU-POLY Title Slide Template</vt:lpstr>
      <vt:lpstr>Bitmap Image</vt:lpstr>
      <vt:lpstr>Worksheet</vt:lpstr>
      <vt:lpstr>Chart</vt:lpstr>
      <vt:lpstr>Software for Engineers </vt:lpstr>
      <vt:lpstr>Overview</vt:lpstr>
      <vt:lpstr>Objectives</vt:lpstr>
      <vt:lpstr>Software Tasks</vt:lpstr>
      <vt:lpstr>Materials</vt:lpstr>
      <vt:lpstr>Background Information: Microsoft Office Software</vt:lpstr>
      <vt:lpstr>Example: MS Word</vt:lpstr>
      <vt:lpstr>Example: MS Excel</vt:lpstr>
      <vt:lpstr>Procedure: MS Word</vt:lpstr>
      <vt:lpstr>Procedure: MS Word Documents </vt:lpstr>
      <vt:lpstr>Procedure: MS Excel</vt:lpstr>
      <vt:lpstr>Assignment: Written Report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1: Introduction to the Microsoft Office Suite</dc:title>
  <dc:creator>L.Mexhitaj</dc:creator>
  <cp:lastModifiedBy>matthew</cp:lastModifiedBy>
  <cp:revision>66</cp:revision>
  <dcterms:created xsi:type="dcterms:W3CDTF">2003-08-30T04:35:00Z</dcterms:created>
  <dcterms:modified xsi:type="dcterms:W3CDTF">2014-01-11T01:21:20Z</dcterms:modified>
</cp:coreProperties>
</file>